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F6F4F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F6F4F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6F4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715" y="10160"/>
            <a:ext cx="17573371" cy="2914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4319" y="2699702"/>
            <a:ext cx="9635490" cy="6936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F6F4F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33575" y="935831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0" y="0"/>
                </a:moveTo>
                <a:lnTo>
                  <a:pt x="9906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433575" y="723900"/>
            <a:ext cx="16854805" cy="9563100"/>
            <a:chOff x="1433575" y="723900"/>
            <a:chExt cx="16854805" cy="9563100"/>
          </a:xfrm>
        </p:grpSpPr>
        <p:sp>
          <p:nvSpPr>
            <p:cNvPr id="4" name="object 4" descr=""/>
            <p:cNvSpPr/>
            <p:nvPr/>
          </p:nvSpPr>
          <p:spPr>
            <a:xfrm>
              <a:off x="11496674" y="723900"/>
              <a:ext cx="4410075" cy="4419600"/>
            </a:xfrm>
            <a:custGeom>
              <a:avLst/>
              <a:gdLst/>
              <a:ahLst/>
              <a:cxnLst/>
              <a:rect l="l" t="t" r="r" b="b"/>
              <a:pathLst>
                <a:path w="4410075" h="4419600">
                  <a:moveTo>
                    <a:pt x="2205101" y="0"/>
                  </a:moveTo>
                  <a:lnTo>
                    <a:pt x="2157146" y="512"/>
                  </a:lnTo>
                  <a:lnTo>
                    <a:pt x="2109441" y="2041"/>
                  </a:lnTo>
                  <a:lnTo>
                    <a:pt x="2061997" y="4578"/>
                  </a:lnTo>
                  <a:lnTo>
                    <a:pt x="2014824" y="8111"/>
                  </a:lnTo>
                  <a:lnTo>
                    <a:pt x="1967931" y="12630"/>
                  </a:lnTo>
                  <a:lnTo>
                    <a:pt x="1921330" y="18125"/>
                  </a:lnTo>
                  <a:lnTo>
                    <a:pt x="1875031" y="24586"/>
                  </a:lnTo>
                  <a:lnTo>
                    <a:pt x="1829044" y="32002"/>
                  </a:lnTo>
                  <a:lnTo>
                    <a:pt x="1783379" y="40362"/>
                  </a:lnTo>
                  <a:lnTo>
                    <a:pt x="1738047" y="49657"/>
                  </a:lnTo>
                  <a:lnTo>
                    <a:pt x="1693058" y="59876"/>
                  </a:lnTo>
                  <a:lnTo>
                    <a:pt x="1648423" y="71009"/>
                  </a:lnTo>
                  <a:lnTo>
                    <a:pt x="1604151" y="83045"/>
                  </a:lnTo>
                  <a:lnTo>
                    <a:pt x="1560254" y="95974"/>
                  </a:lnTo>
                  <a:lnTo>
                    <a:pt x="1516740" y="109786"/>
                  </a:lnTo>
                  <a:lnTo>
                    <a:pt x="1473622" y="124470"/>
                  </a:lnTo>
                  <a:lnTo>
                    <a:pt x="1430909" y="140016"/>
                  </a:lnTo>
                  <a:lnTo>
                    <a:pt x="1388611" y="156414"/>
                  </a:lnTo>
                  <a:lnTo>
                    <a:pt x="1346739" y="173652"/>
                  </a:lnTo>
                  <a:lnTo>
                    <a:pt x="1305303" y="191722"/>
                  </a:lnTo>
                  <a:lnTo>
                    <a:pt x="1264314" y="210611"/>
                  </a:lnTo>
                  <a:lnTo>
                    <a:pt x="1223782" y="230311"/>
                  </a:lnTo>
                  <a:lnTo>
                    <a:pt x="1183716" y="250811"/>
                  </a:lnTo>
                  <a:lnTo>
                    <a:pt x="1144129" y="272100"/>
                  </a:lnTo>
                  <a:lnTo>
                    <a:pt x="1105029" y="294168"/>
                  </a:lnTo>
                  <a:lnTo>
                    <a:pt x="1066427" y="317004"/>
                  </a:lnTo>
                  <a:lnTo>
                    <a:pt x="1028333" y="340599"/>
                  </a:lnTo>
                  <a:lnTo>
                    <a:pt x="990759" y="364942"/>
                  </a:lnTo>
                  <a:lnTo>
                    <a:pt x="953714" y="390022"/>
                  </a:lnTo>
                  <a:lnTo>
                    <a:pt x="917208" y="415829"/>
                  </a:lnTo>
                  <a:lnTo>
                    <a:pt x="881252" y="442354"/>
                  </a:lnTo>
                  <a:lnTo>
                    <a:pt x="845857" y="469584"/>
                  </a:lnTo>
                  <a:lnTo>
                    <a:pt x="811032" y="497511"/>
                  </a:lnTo>
                  <a:lnTo>
                    <a:pt x="776787" y="526124"/>
                  </a:lnTo>
                  <a:lnTo>
                    <a:pt x="743134" y="555411"/>
                  </a:lnTo>
                  <a:lnTo>
                    <a:pt x="710083" y="585364"/>
                  </a:lnTo>
                  <a:lnTo>
                    <a:pt x="677644" y="615972"/>
                  </a:lnTo>
                  <a:lnTo>
                    <a:pt x="645826" y="647223"/>
                  </a:lnTo>
                  <a:lnTo>
                    <a:pt x="614642" y="679109"/>
                  </a:lnTo>
                  <a:lnTo>
                    <a:pt x="584100" y="711618"/>
                  </a:lnTo>
                  <a:lnTo>
                    <a:pt x="554211" y="744740"/>
                  </a:lnTo>
                  <a:lnTo>
                    <a:pt x="524986" y="778465"/>
                  </a:lnTo>
                  <a:lnTo>
                    <a:pt x="496435" y="812783"/>
                  </a:lnTo>
                  <a:lnTo>
                    <a:pt x="468569" y="847683"/>
                  </a:lnTo>
                  <a:lnTo>
                    <a:pt x="441397" y="883154"/>
                  </a:lnTo>
                  <a:lnTo>
                    <a:pt x="414930" y="919187"/>
                  </a:lnTo>
                  <a:lnTo>
                    <a:pt x="389178" y="955770"/>
                  </a:lnTo>
                  <a:lnTo>
                    <a:pt x="364152" y="992895"/>
                  </a:lnTo>
                  <a:lnTo>
                    <a:pt x="339861" y="1030549"/>
                  </a:lnTo>
                  <a:lnTo>
                    <a:pt x="316317" y="1068724"/>
                  </a:lnTo>
                  <a:lnTo>
                    <a:pt x="293530" y="1107408"/>
                  </a:lnTo>
                  <a:lnTo>
                    <a:pt x="271510" y="1146591"/>
                  </a:lnTo>
                  <a:lnTo>
                    <a:pt x="250267" y="1186263"/>
                  </a:lnTo>
                  <a:lnTo>
                    <a:pt x="229812" y="1226414"/>
                  </a:lnTo>
                  <a:lnTo>
                    <a:pt x="210154" y="1267032"/>
                  </a:lnTo>
                  <a:lnTo>
                    <a:pt x="191305" y="1308109"/>
                  </a:lnTo>
                  <a:lnTo>
                    <a:pt x="173275" y="1349632"/>
                  </a:lnTo>
                  <a:lnTo>
                    <a:pt x="156074" y="1391593"/>
                  </a:lnTo>
                  <a:lnTo>
                    <a:pt x="139712" y="1433981"/>
                  </a:lnTo>
                  <a:lnTo>
                    <a:pt x="124200" y="1476784"/>
                  </a:lnTo>
                  <a:lnTo>
                    <a:pt x="109548" y="1519994"/>
                  </a:lnTo>
                  <a:lnTo>
                    <a:pt x="95766" y="1563599"/>
                  </a:lnTo>
                  <a:lnTo>
                    <a:pt x="82865" y="1607589"/>
                  </a:lnTo>
                  <a:lnTo>
                    <a:pt x="70855" y="1651954"/>
                  </a:lnTo>
                  <a:lnTo>
                    <a:pt x="59746" y="1696684"/>
                  </a:lnTo>
                  <a:lnTo>
                    <a:pt x="49549" y="1741767"/>
                  </a:lnTo>
                  <a:lnTo>
                    <a:pt x="40274" y="1787195"/>
                  </a:lnTo>
                  <a:lnTo>
                    <a:pt x="31932" y="1832956"/>
                  </a:lnTo>
                  <a:lnTo>
                    <a:pt x="24532" y="1879039"/>
                  </a:lnTo>
                  <a:lnTo>
                    <a:pt x="18085" y="1925436"/>
                  </a:lnTo>
                  <a:lnTo>
                    <a:pt x="12602" y="1972134"/>
                  </a:lnTo>
                  <a:lnTo>
                    <a:pt x="8093" y="2019125"/>
                  </a:lnTo>
                  <a:lnTo>
                    <a:pt x="4568" y="2066397"/>
                  </a:lnTo>
                  <a:lnTo>
                    <a:pt x="2037" y="2113941"/>
                  </a:lnTo>
                  <a:lnTo>
                    <a:pt x="511" y="2161745"/>
                  </a:lnTo>
                  <a:lnTo>
                    <a:pt x="0" y="2209800"/>
                  </a:lnTo>
                  <a:lnTo>
                    <a:pt x="511" y="2257854"/>
                  </a:lnTo>
                  <a:lnTo>
                    <a:pt x="2037" y="2305658"/>
                  </a:lnTo>
                  <a:lnTo>
                    <a:pt x="4568" y="2353202"/>
                  </a:lnTo>
                  <a:lnTo>
                    <a:pt x="8093" y="2400474"/>
                  </a:lnTo>
                  <a:lnTo>
                    <a:pt x="12602" y="2447465"/>
                  </a:lnTo>
                  <a:lnTo>
                    <a:pt x="18085" y="2494163"/>
                  </a:lnTo>
                  <a:lnTo>
                    <a:pt x="24532" y="2540560"/>
                  </a:lnTo>
                  <a:lnTo>
                    <a:pt x="31932" y="2586643"/>
                  </a:lnTo>
                  <a:lnTo>
                    <a:pt x="40274" y="2632404"/>
                  </a:lnTo>
                  <a:lnTo>
                    <a:pt x="49549" y="2677832"/>
                  </a:lnTo>
                  <a:lnTo>
                    <a:pt x="59746" y="2722915"/>
                  </a:lnTo>
                  <a:lnTo>
                    <a:pt x="70855" y="2767645"/>
                  </a:lnTo>
                  <a:lnTo>
                    <a:pt x="82865" y="2812010"/>
                  </a:lnTo>
                  <a:lnTo>
                    <a:pt x="95766" y="2856000"/>
                  </a:lnTo>
                  <a:lnTo>
                    <a:pt x="109548" y="2899605"/>
                  </a:lnTo>
                  <a:lnTo>
                    <a:pt x="124200" y="2942815"/>
                  </a:lnTo>
                  <a:lnTo>
                    <a:pt x="139712" y="2985618"/>
                  </a:lnTo>
                  <a:lnTo>
                    <a:pt x="156074" y="3028006"/>
                  </a:lnTo>
                  <a:lnTo>
                    <a:pt x="173275" y="3069967"/>
                  </a:lnTo>
                  <a:lnTo>
                    <a:pt x="191305" y="3111490"/>
                  </a:lnTo>
                  <a:lnTo>
                    <a:pt x="210154" y="3152567"/>
                  </a:lnTo>
                  <a:lnTo>
                    <a:pt x="229812" y="3193185"/>
                  </a:lnTo>
                  <a:lnTo>
                    <a:pt x="250267" y="3233336"/>
                  </a:lnTo>
                  <a:lnTo>
                    <a:pt x="271510" y="3273008"/>
                  </a:lnTo>
                  <a:lnTo>
                    <a:pt x="293530" y="3312191"/>
                  </a:lnTo>
                  <a:lnTo>
                    <a:pt x="316317" y="3350875"/>
                  </a:lnTo>
                  <a:lnTo>
                    <a:pt x="339861" y="3389050"/>
                  </a:lnTo>
                  <a:lnTo>
                    <a:pt x="364152" y="3426704"/>
                  </a:lnTo>
                  <a:lnTo>
                    <a:pt x="389178" y="3463829"/>
                  </a:lnTo>
                  <a:lnTo>
                    <a:pt x="414930" y="3500412"/>
                  </a:lnTo>
                  <a:lnTo>
                    <a:pt x="441397" y="3536445"/>
                  </a:lnTo>
                  <a:lnTo>
                    <a:pt x="468569" y="3571916"/>
                  </a:lnTo>
                  <a:lnTo>
                    <a:pt x="496435" y="3606816"/>
                  </a:lnTo>
                  <a:lnTo>
                    <a:pt x="524986" y="3641134"/>
                  </a:lnTo>
                  <a:lnTo>
                    <a:pt x="554211" y="3674859"/>
                  </a:lnTo>
                  <a:lnTo>
                    <a:pt x="584100" y="3707981"/>
                  </a:lnTo>
                  <a:lnTo>
                    <a:pt x="614642" y="3740490"/>
                  </a:lnTo>
                  <a:lnTo>
                    <a:pt x="645826" y="3772376"/>
                  </a:lnTo>
                  <a:lnTo>
                    <a:pt x="677644" y="3803627"/>
                  </a:lnTo>
                  <a:lnTo>
                    <a:pt x="710083" y="3834235"/>
                  </a:lnTo>
                  <a:lnTo>
                    <a:pt x="743134" y="3864188"/>
                  </a:lnTo>
                  <a:lnTo>
                    <a:pt x="776787" y="3893475"/>
                  </a:lnTo>
                  <a:lnTo>
                    <a:pt x="811032" y="3922088"/>
                  </a:lnTo>
                  <a:lnTo>
                    <a:pt x="845857" y="3950015"/>
                  </a:lnTo>
                  <a:lnTo>
                    <a:pt x="881252" y="3977245"/>
                  </a:lnTo>
                  <a:lnTo>
                    <a:pt x="917208" y="4003770"/>
                  </a:lnTo>
                  <a:lnTo>
                    <a:pt x="953714" y="4029577"/>
                  </a:lnTo>
                  <a:lnTo>
                    <a:pt x="990759" y="4054657"/>
                  </a:lnTo>
                  <a:lnTo>
                    <a:pt x="1028333" y="4079000"/>
                  </a:lnTo>
                  <a:lnTo>
                    <a:pt x="1066427" y="4102595"/>
                  </a:lnTo>
                  <a:lnTo>
                    <a:pt x="1105029" y="4125431"/>
                  </a:lnTo>
                  <a:lnTo>
                    <a:pt x="1144129" y="4147499"/>
                  </a:lnTo>
                  <a:lnTo>
                    <a:pt x="1183716" y="4168788"/>
                  </a:lnTo>
                  <a:lnTo>
                    <a:pt x="1223782" y="4189288"/>
                  </a:lnTo>
                  <a:lnTo>
                    <a:pt x="1264314" y="4208988"/>
                  </a:lnTo>
                  <a:lnTo>
                    <a:pt x="1305303" y="4227877"/>
                  </a:lnTo>
                  <a:lnTo>
                    <a:pt x="1346739" y="4245947"/>
                  </a:lnTo>
                  <a:lnTo>
                    <a:pt x="1388611" y="4263185"/>
                  </a:lnTo>
                  <a:lnTo>
                    <a:pt x="1430909" y="4279583"/>
                  </a:lnTo>
                  <a:lnTo>
                    <a:pt x="1473622" y="4295129"/>
                  </a:lnTo>
                  <a:lnTo>
                    <a:pt x="1516740" y="4309813"/>
                  </a:lnTo>
                  <a:lnTo>
                    <a:pt x="1560254" y="4323625"/>
                  </a:lnTo>
                  <a:lnTo>
                    <a:pt x="1604151" y="4336554"/>
                  </a:lnTo>
                  <a:lnTo>
                    <a:pt x="1648423" y="4348590"/>
                  </a:lnTo>
                  <a:lnTo>
                    <a:pt x="1693058" y="4359723"/>
                  </a:lnTo>
                  <a:lnTo>
                    <a:pt x="1738047" y="4369942"/>
                  </a:lnTo>
                  <a:lnTo>
                    <a:pt x="1783379" y="4379237"/>
                  </a:lnTo>
                  <a:lnTo>
                    <a:pt x="1829044" y="4387597"/>
                  </a:lnTo>
                  <a:lnTo>
                    <a:pt x="1875031" y="4395013"/>
                  </a:lnTo>
                  <a:lnTo>
                    <a:pt x="1921330" y="4401474"/>
                  </a:lnTo>
                  <a:lnTo>
                    <a:pt x="1967931" y="4406969"/>
                  </a:lnTo>
                  <a:lnTo>
                    <a:pt x="2014824" y="4411488"/>
                  </a:lnTo>
                  <a:lnTo>
                    <a:pt x="2061997" y="4415021"/>
                  </a:lnTo>
                  <a:lnTo>
                    <a:pt x="2109441" y="4417558"/>
                  </a:lnTo>
                  <a:lnTo>
                    <a:pt x="2157146" y="4419087"/>
                  </a:lnTo>
                  <a:lnTo>
                    <a:pt x="2205101" y="4419600"/>
                  </a:lnTo>
                  <a:lnTo>
                    <a:pt x="2253050" y="4419087"/>
                  </a:lnTo>
                  <a:lnTo>
                    <a:pt x="2300750" y="4417558"/>
                  </a:lnTo>
                  <a:lnTo>
                    <a:pt x="2348189" y="4415021"/>
                  </a:lnTo>
                  <a:lnTo>
                    <a:pt x="2395358" y="4411488"/>
                  </a:lnTo>
                  <a:lnTo>
                    <a:pt x="2442246" y="4406969"/>
                  </a:lnTo>
                  <a:lnTo>
                    <a:pt x="2488843" y="4401474"/>
                  </a:lnTo>
                  <a:lnTo>
                    <a:pt x="2535138" y="4395013"/>
                  </a:lnTo>
                  <a:lnTo>
                    <a:pt x="2581121" y="4387597"/>
                  </a:lnTo>
                  <a:lnTo>
                    <a:pt x="2626782" y="4379237"/>
                  </a:lnTo>
                  <a:lnTo>
                    <a:pt x="2672110" y="4369942"/>
                  </a:lnTo>
                  <a:lnTo>
                    <a:pt x="2717095" y="4359723"/>
                  </a:lnTo>
                  <a:lnTo>
                    <a:pt x="2761727" y="4348590"/>
                  </a:lnTo>
                  <a:lnTo>
                    <a:pt x="2805995" y="4336554"/>
                  </a:lnTo>
                  <a:lnTo>
                    <a:pt x="2849889" y="4323625"/>
                  </a:lnTo>
                  <a:lnTo>
                    <a:pt x="2893399" y="4309813"/>
                  </a:lnTo>
                  <a:lnTo>
                    <a:pt x="2936514" y="4295129"/>
                  </a:lnTo>
                  <a:lnTo>
                    <a:pt x="2979224" y="4279583"/>
                  </a:lnTo>
                  <a:lnTo>
                    <a:pt x="3021519" y="4263185"/>
                  </a:lnTo>
                  <a:lnTo>
                    <a:pt x="3063388" y="4245947"/>
                  </a:lnTo>
                  <a:lnTo>
                    <a:pt x="3104821" y="4227877"/>
                  </a:lnTo>
                  <a:lnTo>
                    <a:pt x="3145808" y="4208988"/>
                  </a:lnTo>
                  <a:lnTo>
                    <a:pt x="3186338" y="4189288"/>
                  </a:lnTo>
                  <a:lnTo>
                    <a:pt x="3226401" y="4168788"/>
                  </a:lnTo>
                  <a:lnTo>
                    <a:pt x="3265986" y="4147499"/>
                  </a:lnTo>
                  <a:lnTo>
                    <a:pt x="3305084" y="4125431"/>
                  </a:lnTo>
                  <a:lnTo>
                    <a:pt x="3343683" y="4102595"/>
                  </a:lnTo>
                  <a:lnTo>
                    <a:pt x="3381775" y="4079000"/>
                  </a:lnTo>
                  <a:lnTo>
                    <a:pt x="3419347" y="4054657"/>
                  </a:lnTo>
                  <a:lnTo>
                    <a:pt x="3456390" y="4029577"/>
                  </a:lnTo>
                  <a:lnTo>
                    <a:pt x="3492894" y="4003770"/>
                  </a:lnTo>
                  <a:lnTo>
                    <a:pt x="3528848" y="3977245"/>
                  </a:lnTo>
                  <a:lnTo>
                    <a:pt x="3564242" y="3950015"/>
                  </a:lnTo>
                  <a:lnTo>
                    <a:pt x="3599065" y="3922088"/>
                  </a:lnTo>
                  <a:lnTo>
                    <a:pt x="3633308" y="3893475"/>
                  </a:lnTo>
                  <a:lnTo>
                    <a:pt x="3666960" y="3864188"/>
                  </a:lnTo>
                  <a:lnTo>
                    <a:pt x="3700010" y="3834235"/>
                  </a:lnTo>
                  <a:lnTo>
                    <a:pt x="3732448" y="3803627"/>
                  </a:lnTo>
                  <a:lnTo>
                    <a:pt x="3764264" y="3772376"/>
                  </a:lnTo>
                  <a:lnTo>
                    <a:pt x="3795447" y="3740490"/>
                  </a:lnTo>
                  <a:lnTo>
                    <a:pt x="3825988" y="3707981"/>
                  </a:lnTo>
                  <a:lnTo>
                    <a:pt x="3855875" y="3674859"/>
                  </a:lnTo>
                  <a:lnTo>
                    <a:pt x="3885099" y="3641134"/>
                  </a:lnTo>
                  <a:lnTo>
                    <a:pt x="3913649" y="3606816"/>
                  </a:lnTo>
                  <a:lnTo>
                    <a:pt x="3941515" y="3571916"/>
                  </a:lnTo>
                  <a:lnTo>
                    <a:pt x="3968686" y="3536445"/>
                  </a:lnTo>
                  <a:lnTo>
                    <a:pt x="3995152" y="3500412"/>
                  </a:lnTo>
                  <a:lnTo>
                    <a:pt x="4020903" y="3463829"/>
                  </a:lnTo>
                  <a:lnTo>
                    <a:pt x="4045929" y="3426704"/>
                  </a:lnTo>
                  <a:lnTo>
                    <a:pt x="4070218" y="3389050"/>
                  </a:lnTo>
                  <a:lnTo>
                    <a:pt x="4093762" y="3350875"/>
                  </a:lnTo>
                  <a:lnTo>
                    <a:pt x="4116548" y="3312191"/>
                  </a:lnTo>
                  <a:lnTo>
                    <a:pt x="4138568" y="3273008"/>
                  </a:lnTo>
                  <a:lnTo>
                    <a:pt x="4159811" y="3233336"/>
                  </a:lnTo>
                  <a:lnTo>
                    <a:pt x="4180265" y="3193185"/>
                  </a:lnTo>
                  <a:lnTo>
                    <a:pt x="4199922" y="3152567"/>
                  </a:lnTo>
                  <a:lnTo>
                    <a:pt x="4218771" y="3111490"/>
                  </a:lnTo>
                  <a:lnTo>
                    <a:pt x="4236801" y="3069967"/>
                  </a:lnTo>
                  <a:lnTo>
                    <a:pt x="4254002" y="3028006"/>
                  </a:lnTo>
                  <a:lnTo>
                    <a:pt x="4270363" y="2985618"/>
                  </a:lnTo>
                  <a:lnTo>
                    <a:pt x="4285875" y="2942815"/>
                  </a:lnTo>
                  <a:lnTo>
                    <a:pt x="4300527" y="2899605"/>
                  </a:lnTo>
                  <a:lnTo>
                    <a:pt x="4314309" y="2856000"/>
                  </a:lnTo>
                  <a:lnTo>
                    <a:pt x="4327210" y="2812010"/>
                  </a:lnTo>
                  <a:lnTo>
                    <a:pt x="4339220" y="2767645"/>
                  </a:lnTo>
                  <a:lnTo>
                    <a:pt x="4350328" y="2722915"/>
                  </a:lnTo>
                  <a:lnTo>
                    <a:pt x="4360525" y="2677832"/>
                  </a:lnTo>
                  <a:lnTo>
                    <a:pt x="4369800" y="2632404"/>
                  </a:lnTo>
                  <a:lnTo>
                    <a:pt x="4378142" y="2586643"/>
                  </a:lnTo>
                  <a:lnTo>
                    <a:pt x="4385542" y="2540560"/>
                  </a:lnTo>
                  <a:lnTo>
                    <a:pt x="4391989" y="2494163"/>
                  </a:lnTo>
                  <a:lnTo>
                    <a:pt x="4397472" y="2447465"/>
                  </a:lnTo>
                  <a:lnTo>
                    <a:pt x="4401981" y="2400474"/>
                  </a:lnTo>
                  <a:lnTo>
                    <a:pt x="4405506" y="2353202"/>
                  </a:lnTo>
                  <a:lnTo>
                    <a:pt x="4408037" y="2305658"/>
                  </a:lnTo>
                  <a:lnTo>
                    <a:pt x="4409563" y="2257854"/>
                  </a:lnTo>
                  <a:lnTo>
                    <a:pt x="4410075" y="2209800"/>
                  </a:lnTo>
                  <a:lnTo>
                    <a:pt x="4409563" y="2161745"/>
                  </a:lnTo>
                  <a:lnTo>
                    <a:pt x="4408037" y="2113941"/>
                  </a:lnTo>
                  <a:lnTo>
                    <a:pt x="4405506" y="2066397"/>
                  </a:lnTo>
                  <a:lnTo>
                    <a:pt x="4401981" y="2019125"/>
                  </a:lnTo>
                  <a:lnTo>
                    <a:pt x="4397472" y="1972134"/>
                  </a:lnTo>
                  <a:lnTo>
                    <a:pt x="4391989" y="1925436"/>
                  </a:lnTo>
                  <a:lnTo>
                    <a:pt x="4385542" y="1879039"/>
                  </a:lnTo>
                  <a:lnTo>
                    <a:pt x="4378142" y="1832956"/>
                  </a:lnTo>
                  <a:lnTo>
                    <a:pt x="4369800" y="1787195"/>
                  </a:lnTo>
                  <a:lnTo>
                    <a:pt x="4360525" y="1741767"/>
                  </a:lnTo>
                  <a:lnTo>
                    <a:pt x="4350328" y="1696684"/>
                  </a:lnTo>
                  <a:lnTo>
                    <a:pt x="4339220" y="1651954"/>
                  </a:lnTo>
                  <a:lnTo>
                    <a:pt x="4327210" y="1607589"/>
                  </a:lnTo>
                  <a:lnTo>
                    <a:pt x="4314309" y="1563599"/>
                  </a:lnTo>
                  <a:lnTo>
                    <a:pt x="4300527" y="1519994"/>
                  </a:lnTo>
                  <a:lnTo>
                    <a:pt x="4285875" y="1476784"/>
                  </a:lnTo>
                  <a:lnTo>
                    <a:pt x="4270363" y="1433981"/>
                  </a:lnTo>
                  <a:lnTo>
                    <a:pt x="4254002" y="1391593"/>
                  </a:lnTo>
                  <a:lnTo>
                    <a:pt x="4236801" y="1349632"/>
                  </a:lnTo>
                  <a:lnTo>
                    <a:pt x="4218771" y="1308109"/>
                  </a:lnTo>
                  <a:lnTo>
                    <a:pt x="4199922" y="1267032"/>
                  </a:lnTo>
                  <a:lnTo>
                    <a:pt x="4180265" y="1226414"/>
                  </a:lnTo>
                  <a:lnTo>
                    <a:pt x="4159811" y="1186263"/>
                  </a:lnTo>
                  <a:lnTo>
                    <a:pt x="4138568" y="1146591"/>
                  </a:lnTo>
                  <a:lnTo>
                    <a:pt x="4116548" y="1107408"/>
                  </a:lnTo>
                  <a:lnTo>
                    <a:pt x="4093762" y="1068724"/>
                  </a:lnTo>
                  <a:lnTo>
                    <a:pt x="4070218" y="1030549"/>
                  </a:lnTo>
                  <a:lnTo>
                    <a:pt x="4045929" y="992895"/>
                  </a:lnTo>
                  <a:lnTo>
                    <a:pt x="4020903" y="955770"/>
                  </a:lnTo>
                  <a:lnTo>
                    <a:pt x="3995152" y="919187"/>
                  </a:lnTo>
                  <a:lnTo>
                    <a:pt x="3968686" y="883154"/>
                  </a:lnTo>
                  <a:lnTo>
                    <a:pt x="3941515" y="847683"/>
                  </a:lnTo>
                  <a:lnTo>
                    <a:pt x="3913649" y="812783"/>
                  </a:lnTo>
                  <a:lnTo>
                    <a:pt x="3885099" y="778465"/>
                  </a:lnTo>
                  <a:lnTo>
                    <a:pt x="3855875" y="744740"/>
                  </a:lnTo>
                  <a:lnTo>
                    <a:pt x="3825988" y="711618"/>
                  </a:lnTo>
                  <a:lnTo>
                    <a:pt x="3795447" y="679109"/>
                  </a:lnTo>
                  <a:lnTo>
                    <a:pt x="3764264" y="647223"/>
                  </a:lnTo>
                  <a:lnTo>
                    <a:pt x="3732448" y="615972"/>
                  </a:lnTo>
                  <a:lnTo>
                    <a:pt x="3700010" y="585364"/>
                  </a:lnTo>
                  <a:lnTo>
                    <a:pt x="3666960" y="555411"/>
                  </a:lnTo>
                  <a:lnTo>
                    <a:pt x="3633308" y="526124"/>
                  </a:lnTo>
                  <a:lnTo>
                    <a:pt x="3599065" y="497511"/>
                  </a:lnTo>
                  <a:lnTo>
                    <a:pt x="3564242" y="469584"/>
                  </a:lnTo>
                  <a:lnTo>
                    <a:pt x="3528848" y="442354"/>
                  </a:lnTo>
                  <a:lnTo>
                    <a:pt x="3492894" y="415829"/>
                  </a:lnTo>
                  <a:lnTo>
                    <a:pt x="3456390" y="390022"/>
                  </a:lnTo>
                  <a:lnTo>
                    <a:pt x="3419347" y="364942"/>
                  </a:lnTo>
                  <a:lnTo>
                    <a:pt x="3381775" y="340599"/>
                  </a:lnTo>
                  <a:lnTo>
                    <a:pt x="3343683" y="317004"/>
                  </a:lnTo>
                  <a:lnTo>
                    <a:pt x="3305084" y="294168"/>
                  </a:lnTo>
                  <a:lnTo>
                    <a:pt x="3265986" y="272100"/>
                  </a:lnTo>
                  <a:lnTo>
                    <a:pt x="3226401" y="250811"/>
                  </a:lnTo>
                  <a:lnTo>
                    <a:pt x="3186338" y="230311"/>
                  </a:lnTo>
                  <a:lnTo>
                    <a:pt x="3145808" y="210611"/>
                  </a:lnTo>
                  <a:lnTo>
                    <a:pt x="3104821" y="191722"/>
                  </a:lnTo>
                  <a:lnTo>
                    <a:pt x="3063388" y="173652"/>
                  </a:lnTo>
                  <a:lnTo>
                    <a:pt x="3021519" y="156414"/>
                  </a:lnTo>
                  <a:lnTo>
                    <a:pt x="2979224" y="140016"/>
                  </a:lnTo>
                  <a:lnTo>
                    <a:pt x="2936514" y="124470"/>
                  </a:lnTo>
                  <a:lnTo>
                    <a:pt x="2893399" y="109786"/>
                  </a:lnTo>
                  <a:lnTo>
                    <a:pt x="2849889" y="95974"/>
                  </a:lnTo>
                  <a:lnTo>
                    <a:pt x="2805995" y="83045"/>
                  </a:lnTo>
                  <a:lnTo>
                    <a:pt x="2761727" y="71009"/>
                  </a:lnTo>
                  <a:lnTo>
                    <a:pt x="2717095" y="59876"/>
                  </a:lnTo>
                  <a:lnTo>
                    <a:pt x="2672110" y="49657"/>
                  </a:lnTo>
                  <a:lnTo>
                    <a:pt x="2626782" y="40362"/>
                  </a:lnTo>
                  <a:lnTo>
                    <a:pt x="2581121" y="32002"/>
                  </a:lnTo>
                  <a:lnTo>
                    <a:pt x="2535138" y="24586"/>
                  </a:lnTo>
                  <a:lnTo>
                    <a:pt x="2488843" y="18125"/>
                  </a:lnTo>
                  <a:lnTo>
                    <a:pt x="2442246" y="12630"/>
                  </a:lnTo>
                  <a:lnTo>
                    <a:pt x="2395358" y="8111"/>
                  </a:lnTo>
                  <a:lnTo>
                    <a:pt x="2348189" y="4578"/>
                  </a:lnTo>
                  <a:lnTo>
                    <a:pt x="2300750" y="2041"/>
                  </a:lnTo>
                  <a:lnTo>
                    <a:pt x="2253050" y="512"/>
                  </a:lnTo>
                  <a:lnTo>
                    <a:pt x="2205101" y="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89429" y="5143500"/>
              <a:ext cx="3298571" cy="51434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33575" y="7719948"/>
              <a:ext cx="10067925" cy="635"/>
            </a:xfrm>
            <a:custGeom>
              <a:avLst/>
              <a:gdLst/>
              <a:ahLst/>
              <a:cxnLst/>
              <a:rect l="l" t="t" r="r" b="b"/>
              <a:pathLst>
                <a:path w="10067925" h="634">
                  <a:moveTo>
                    <a:pt x="0" y="0"/>
                  </a:moveTo>
                  <a:lnTo>
                    <a:pt x="10067925" y="12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940274" y="8472754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29" h="219709">
                  <a:moveTo>
                    <a:pt x="118902" y="0"/>
                  </a:moveTo>
                  <a:lnTo>
                    <a:pt x="72609" y="8626"/>
                  </a:lnTo>
                  <a:lnTo>
                    <a:pt x="34816" y="32153"/>
                  </a:lnTo>
                  <a:lnTo>
                    <a:pt x="9340" y="67057"/>
                  </a:lnTo>
                  <a:lnTo>
                    <a:pt x="0" y="109810"/>
                  </a:lnTo>
                  <a:lnTo>
                    <a:pt x="9340" y="152563"/>
                  </a:lnTo>
                  <a:lnTo>
                    <a:pt x="34816" y="187467"/>
                  </a:lnTo>
                  <a:lnTo>
                    <a:pt x="72610" y="210994"/>
                  </a:lnTo>
                  <a:lnTo>
                    <a:pt x="118902" y="219620"/>
                  </a:lnTo>
                  <a:lnTo>
                    <a:pt x="165194" y="210994"/>
                  </a:lnTo>
                  <a:lnTo>
                    <a:pt x="202987" y="187467"/>
                  </a:lnTo>
                  <a:lnTo>
                    <a:pt x="228462" y="152563"/>
                  </a:lnTo>
                  <a:lnTo>
                    <a:pt x="237802" y="109810"/>
                  </a:lnTo>
                  <a:lnTo>
                    <a:pt x="228462" y="67057"/>
                  </a:lnTo>
                  <a:lnTo>
                    <a:pt x="202986" y="32153"/>
                  </a:lnTo>
                  <a:lnTo>
                    <a:pt x="165194" y="8626"/>
                  </a:lnTo>
                  <a:lnTo>
                    <a:pt x="118902" y="0"/>
                  </a:lnTo>
                  <a:close/>
                </a:path>
                <a:path w="951229" h="219709">
                  <a:moveTo>
                    <a:pt x="832312" y="0"/>
                  </a:moveTo>
                  <a:lnTo>
                    <a:pt x="786011" y="8626"/>
                  </a:lnTo>
                  <a:lnTo>
                    <a:pt x="748219" y="32154"/>
                  </a:lnTo>
                  <a:lnTo>
                    <a:pt x="722749" y="67057"/>
                  </a:lnTo>
                  <a:lnTo>
                    <a:pt x="713412" y="109810"/>
                  </a:lnTo>
                  <a:lnTo>
                    <a:pt x="722749" y="152564"/>
                  </a:lnTo>
                  <a:lnTo>
                    <a:pt x="748220" y="187467"/>
                  </a:lnTo>
                  <a:lnTo>
                    <a:pt x="786012" y="210994"/>
                  </a:lnTo>
                  <a:lnTo>
                    <a:pt x="832312" y="219620"/>
                  </a:lnTo>
                  <a:lnTo>
                    <a:pt x="878596" y="210994"/>
                  </a:lnTo>
                  <a:lnTo>
                    <a:pt x="916390" y="187467"/>
                  </a:lnTo>
                  <a:lnTo>
                    <a:pt x="941869" y="152564"/>
                  </a:lnTo>
                  <a:lnTo>
                    <a:pt x="951212" y="109810"/>
                  </a:lnTo>
                  <a:lnTo>
                    <a:pt x="941869" y="67057"/>
                  </a:lnTo>
                  <a:lnTo>
                    <a:pt x="916389" y="32154"/>
                  </a:lnTo>
                  <a:lnTo>
                    <a:pt x="878595" y="8626"/>
                  </a:lnTo>
                  <a:lnTo>
                    <a:pt x="832312" y="0"/>
                  </a:lnTo>
                  <a:close/>
                </a:path>
                <a:path w="951229" h="219709">
                  <a:moveTo>
                    <a:pt x="475611" y="0"/>
                  </a:moveTo>
                  <a:lnTo>
                    <a:pt x="429309" y="8626"/>
                  </a:lnTo>
                  <a:lnTo>
                    <a:pt x="391514" y="32154"/>
                  </a:lnTo>
                  <a:lnTo>
                    <a:pt x="366041" y="67057"/>
                  </a:lnTo>
                  <a:lnTo>
                    <a:pt x="356703" y="109810"/>
                  </a:lnTo>
                  <a:lnTo>
                    <a:pt x="366041" y="152563"/>
                  </a:lnTo>
                  <a:lnTo>
                    <a:pt x="391515" y="187467"/>
                  </a:lnTo>
                  <a:lnTo>
                    <a:pt x="429309" y="210994"/>
                  </a:lnTo>
                  <a:lnTo>
                    <a:pt x="475611" y="219620"/>
                  </a:lnTo>
                  <a:lnTo>
                    <a:pt x="521895" y="210994"/>
                  </a:lnTo>
                  <a:lnTo>
                    <a:pt x="559688" y="187467"/>
                  </a:lnTo>
                  <a:lnTo>
                    <a:pt x="585168" y="152563"/>
                  </a:lnTo>
                  <a:lnTo>
                    <a:pt x="594511" y="109810"/>
                  </a:lnTo>
                  <a:lnTo>
                    <a:pt x="585168" y="67057"/>
                  </a:lnTo>
                  <a:lnTo>
                    <a:pt x="559688" y="32154"/>
                  </a:lnTo>
                  <a:lnTo>
                    <a:pt x="521894" y="8626"/>
                  </a:lnTo>
                  <a:lnTo>
                    <a:pt x="475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268200" y="723899"/>
              <a:ext cx="5467350" cy="6915150"/>
            </a:xfrm>
            <a:custGeom>
              <a:avLst/>
              <a:gdLst/>
              <a:ahLst/>
              <a:cxnLst/>
              <a:rect l="l" t="t" r="r" b="b"/>
              <a:pathLst>
                <a:path w="5467350" h="6915150">
                  <a:moveTo>
                    <a:pt x="942975" y="6443599"/>
                  </a:moveTo>
                  <a:lnTo>
                    <a:pt x="940536" y="6395402"/>
                  </a:lnTo>
                  <a:lnTo>
                    <a:pt x="933386" y="6348603"/>
                  </a:lnTo>
                  <a:lnTo>
                    <a:pt x="921778" y="6303416"/>
                  </a:lnTo>
                  <a:lnTo>
                    <a:pt x="905916" y="6260109"/>
                  </a:lnTo>
                  <a:lnTo>
                    <a:pt x="886066" y="6218898"/>
                  </a:lnTo>
                  <a:lnTo>
                    <a:pt x="862457" y="6180036"/>
                  </a:lnTo>
                  <a:lnTo>
                    <a:pt x="835317" y="6143739"/>
                  </a:lnTo>
                  <a:lnTo>
                    <a:pt x="804887" y="6110262"/>
                  </a:lnTo>
                  <a:lnTo>
                    <a:pt x="771410" y="6079833"/>
                  </a:lnTo>
                  <a:lnTo>
                    <a:pt x="735114" y="6052693"/>
                  </a:lnTo>
                  <a:lnTo>
                    <a:pt x="696252" y="6029083"/>
                  </a:lnTo>
                  <a:lnTo>
                    <a:pt x="655040" y="6009233"/>
                  </a:lnTo>
                  <a:lnTo>
                    <a:pt x="611733" y="5993371"/>
                  </a:lnTo>
                  <a:lnTo>
                    <a:pt x="566547" y="5981763"/>
                  </a:lnTo>
                  <a:lnTo>
                    <a:pt x="519747" y="5974613"/>
                  </a:lnTo>
                  <a:lnTo>
                    <a:pt x="471551" y="5972175"/>
                  </a:lnTo>
                  <a:lnTo>
                    <a:pt x="423329" y="5974613"/>
                  </a:lnTo>
                  <a:lnTo>
                    <a:pt x="376491" y="5981763"/>
                  </a:lnTo>
                  <a:lnTo>
                    <a:pt x="331304" y="5993371"/>
                  </a:lnTo>
                  <a:lnTo>
                    <a:pt x="287972" y="6009233"/>
                  </a:lnTo>
                  <a:lnTo>
                    <a:pt x="246761" y="6029083"/>
                  </a:lnTo>
                  <a:lnTo>
                    <a:pt x="207873" y="6052693"/>
                  </a:lnTo>
                  <a:lnTo>
                    <a:pt x="171577" y="6079833"/>
                  </a:lnTo>
                  <a:lnTo>
                    <a:pt x="138087" y="6110262"/>
                  </a:lnTo>
                  <a:lnTo>
                    <a:pt x="107657" y="6143739"/>
                  </a:lnTo>
                  <a:lnTo>
                    <a:pt x="80518" y="6180036"/>
                  </a:lnTo>
                  <a:lnTo>
                    <a:pt x="56896" y="6218898"/>
                  </a:lnTo>
                  <a:lnTo>
                    <a:pt x="37045" y="6260109"/>
                  </a:lnTo>
                  <a:lnTo>
                    <a:pt x="21183" y="6303416"/>
                  </a:lnTo>
                  <a:lnTo>
                    <a:pt x="9575" y="6348603"/>
                  </a:lnTo>
                  <a:lnTo>
                    <a:pt x="2425" y="6395402"/>
                  </a:lnTo>
                  <a:lnTo>
                    <a:pt x="0" y="6443599"/>
                  </a:lnTo>
                  <a:lnTo>
                    <a:pt x="2425" y="6491821"/>
                  </a:lnTo>
                  <a:lnTo>
                    <a:pt x="9575" y="6538658"/>
                  </a:lnTo>
                  <a:lnTo>
                    <a:pt x="21183" y="6583845"/>
                  </a:lnTo>
                  <a:lnTo>
                    <a:pt x="37045" y="6627177"/>
                  </a:lnTo>
                  <a:lnTo>
                    <a:pt x="56896" y="6668389"/>
                  </a:lnTo>
                  <a:lnTo>
                    <a:pt x="80518" y="6707276"/>
                  </a:lnTo>
                  <a:lnTo>
                    <a:pt x="107657" y="6743573"/>
                  </a:lnTo>
                  <a:lnTo>
                    <a:pt x="138087" y="6777063"/>
                  </a:lnTo>
                  <a:lnTo>
                    <a:pt x="171577" y="6807492"/>
                  </a:lnTo>
                  <a:lnTo>
                    <a:pt x="207873" y="6834632"/>
                  </a:lnTo>
                  <a:lnTo>
                    <a:pt x="246761" y="6858254"/>
                  </a:lnTo>
                  <a:lnTo>
                    <a:pt x="287972" y="6878104"/>
                  </a:lnTo>
                  <a:lnTo>
                    <a:pt x="331304" y="6893966"/>
                  </a:lnTo>
                  <a:lnTo>
                    <a:pt x="376491" y="6905574"/>
                  </a:lnTo>
                  <a:lnTo>
                    <a:pt x="423329" y="6912724"/>
                  </a:lnTo>
                  <a:lnTo>
                    <a:pt x="471551" y="6915150"/>
                  </a:lnTo>
                  <a:lnTo>
                    <a:pt x="519747" y="6912724"/>
                  </a:lnTo>
                  <a:lnTo>
                    <a:pt x="566547" y="6905574"/>
                  </a:lnTo>
                  <a:lnTo>
                    <a:pt x="611733" y="6893966"/>
                  </a:lnTo>
                  <a:lnTo>
                    <a:pt x="655040" y="6878104"/>
                  </a:lnTo>
                  <a:lnTo>
                    <a:pt x="696252" y="6858254"/>
                  </a:lnTo>
                  <a:lnTo>
                    <a:pt x="735114" y="6834632"/>
                  </a:lnTo>
                  <a:lnTo>
                    <a:pt x="771410" y="6807492"/>
                  </a:lnTo>
                  <a:lnTo>
                    <a:pt x="804887" y="6777063"/>
                  </a:lnTo>
                  <a:lnTo>
                    <a:pt x="835317" y="6743573"/>
                  </a:lnTo>
                  <a:lnTo>
                    <a:pt x="862457" y="6707276"/>
                  </a:lnTo>
                  <a:lnTo>
                    <a:pt x="886066" y="6668389"/>
                  </a:lnTo>
                  <a:lnTo>
                    <a:pt x="905916" y="6627177"/>
                  </a:lnTo>
                  <a:lnTo>
                    <a:pt x="921778" y="6583845"/>
                  </a:lnTo>
                  <a:lnTo>
                    <a:pt x="933386" y="6538658"/>
                  </a:lnTo>
                  <a:lnTo>
                    <a:pt x="940536" y="6491821"/>
                  </a:lnTo>
                  <a:lnTo>
                    <a:pt x="942975" y="6443599"/>
                  </a:lnTo>
                  <a:close/>
                </a:path>
                <a:path w="5467350" h="6915150">
                  <a:moveTo>
                    <a:pt x="5467350" y="476250"/>
                  </a:moveTo>
                  <a:lnTo>
                    <a:pt x="5464886" y="427558"/>
                  </a:lnTo>
                  <a:lnTo>
                    <a:pt x="5457672" y="380276"/>
                  </a:lnTo>
                  <a:lnTo>
                    <a:pt x="5445938" y="334632"/>
                  </a:lnTo>
                  <a:lnTo>
                    <a:pt x="5429910" y="290880"/>
                  </a:lnTo>
                  <a:lnTo>
                    <a:pt x="5409857" y="249250"/>
                  </a:lnTo>
                  <a:lnTo>
                    <a:pt x="5386006" y="209981"/>
                  </a:lnTo>
                  <a:lnTo>
                    <a:pt x="5358587" y="173316"/>
                  </a:lnTo>
                  <a:lnTo>
                    <a:pt x="5327853" y="139496"/>
                  </a:lnTo>
                  <a:lnTo>
                    <a:pt x="5294033" y="108762"/>
                  </a:lnTo>
                  <a:lnTo>
                    <a:pt x="5257368" y="81343"/>
                  </a:lnTo>
                  <a:lnTo>
                    <a:pt x="5218100" y="57492"/>
                  </a:lnTo>
                  <a:lnTo>
                    <a:pt x="5176469" y="37439"/>
                  </a:lnTo>
                  <a:lnTo>
                    <a:pt x="5132717" y="21412"/>
                  </a:lnTo>
                  <a:lnTo>
                    <a:pt x="5087074" y="9677"/>
                  </a:lnTo>
                  <a:lnTo>
                    <a:pt x="5039792" y="2463"/>
                  </a:lnTo>
                  <a:lnTo>
                    <a:pt x="4991100" y="0"/>
                  </a:lnTo>
                  <a:lnTo>
                    <a:pt x="4942395" y="2463"/>
                  </a:lnTo>
                  <a:lnTo>
                    <a:pt x="4895113" y="9677"/>
                  </a:lnTo>
                  <a:lnTo>
                    <a:pt x="4849469" y="21412"/>
                  </a:lnTo>
                  <a:lnTo>
                    <a:pt x="4805718" y="37439"/>
                  </a:lnTo>
                  <a:lnTo>
                    <a:pt x="4764087" y="57492"/>
                  </a:lnTo>
                  <a:lnTo>
                    <a:pt x="4724819" y="81343"/>
                  </a:lnTo>
                  <a:lnTo>
                    <a:pt x="4688154" y="108762"/>
                  </a:lnTo>
                  <a:lnTo>
                    <a:pt x="4654334" y="139496"/>
                  </a:lnTo>
                  <a:lnTo>
                    <a:pt x="4623600" y="173316"/>
                  </a:lnTo>
                  <a:lnTo>
                    <a:pt x="4596181" y="209981"/>
                  </a:lnTo>
                  <a:lnTo>
                    <a:pt x="4572330" y="249250"/>
                  </a:lnTo>
                  <a:lnTo>
                    <a:pt x="4552277" y="290880"/>
                  </a:lnTo>
                  <a:lnTo>
                    <a:pt x="4536249" y="334632"/>
                  </a:lnTo>
                  <a:lnTo>
                    <a:pt x="4524514" y="380276"/>
                  </a:lnTo>
                  <a:lnTo>
                    <a:pt x="4517301" y="427558"/>
                  </a:lnTo>
                  <a:lnTo>
                    <a:pt x="4514850" y="476250"/>
                  </a:lnTo>
                  <a:lnTo>
                    <a:pt x="4517301" y="524954"/>
                  </a:lnTo>
                  <a:lnTo>
                    <a:pt x="4524514" y="572236"/>
                  </a:lnTo>
                  <a:lnTo>
                    <a:pt x="4536249" y="617880"/>
                  </a:lnTo>
                  <a:lnTo>
                    <a:pt x="4552277" y="661631"/>
                  </a:lnTo>
                  <a:lnTo>
                    <a:pt x="4572330" y="703262"/>
                  </a:lnTo>
                  <a:lnTo>
                    <a:pt x="4596181" y="742530"/>
                  </a:lnTo>
                  <a:lnTo>
                    <a:pt x="4623600" y="779195"/>
                  </a:lnTo>
                  <a:lnTo>
                    <a:pt x="4654334" y="813015"/>
                  </a:lnTo>
                  <a:lnTo>
                    <a:pt x="4688154" y="843749"/>
                  </a:lnTo>
                  <a:lnTo>
                    <a:pt x="4724819" y="871169"/>
                  </a:lnTo>
                  <a:lnTo>
                    <a:pt x="4764087" y="895019"/>
                  </a:lnTo>
                  <a:lnTo>
                    <a:pt x="4805718" y="915073"/>
                  </a:lnTo>
                  <a:lnTo>
                    <a:pt x="4849469" y="931100"/>
                  </a:lnTo>
                  <a:lnTo>
                    <a:pt x="4895113" y="942835"/>
                  </a:lnTo>
                  <a:lnTo>
                    <a:pt x="4942395" y="950048"/>
                  </a:lnTo>
                  <a:lnTo>
                    <a:pt x="4991100" y="952500"/>
                  </a:lnTo>
                  <a:lnTo>
                    <a:pt x="5039792" y="950048"/>
                  </a:lnTo>
                  <a:lnTo>
                    <a:pt x="5087074" y="942835"/>
                  </a:lnTo>
                  <a:lnTo>
                    <a:pt x="5132717" y="931100"/>
                  </a:lnTo>
                  <a:lnTo>
                    <a:pt x="5176469" y="915073"/>
                  </a:lnTo>
                  <a:lnTo>
                    <a:pt x="5218100" y="895019"/>
                  </a:lnTo>
                  <a:lnTo>
                    <a:pt x="5257368" y="871169"/>
                  </a:lnTo>
                  <a:lnTo>
                    <a:pt x="5294033" y="843749"/>
                  </a:lnTo>
                  <a:lnTo>
                    <a:pt x="5327853" y="813015"/>
                  </a:lnTo>
                  <a:lnTo>
                    <a:pt x="5358587" y="779195"/>
                  </a:lnTo>
                  <a:lnTo>
                    <a:pt x="5386006" y="742530"/>
                  </a:lnTo>
                  <a:lnTo>
                    <a:pt x="5409857" y="703262"/>
                  </a:lnTo>
                  <a:lnTo>
                    <a:pt x="5429910" y="661631"/>
                  </a:lnTo>
                  <a:lnTo>
                    <a:pt x="5445938" y="617880"/>
                  </a:lnTo>
                  <a:lnTo>
                    <a:pt x="5457672" y="572236"/>
                  </a:lnTo>
                  <a:lnTo>
                    <a:pt x="5464886" y="524954"/>
                  </a:lnTo>
                  <a:lnTo>
                    <a:pt x="5467350" y="47625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18844" y="671830"/>
            <a:ext cx="7828915" cy="21882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150" spc="-1730"/>
              <a:t>ELECTRICITY</a:t>
            </a:r>
            <a:endParaRPr sz="14150"/>
          </a:p>
        </p:txBody>
      </p:sp>
      <p:sp>
        <p:nvSpPr>
          <p:cNvPr id="10" name="object 10" descr=""/>
          <p:cNvSpPr txBox="1"/>
          <p:nvPr/>
        </p:nvSpPr>
        <p:spPr>
          <a:xfrm>
            <a:off x="1418844" y="2473325"/>
            <a:ext cx="9416415" cy="3999865"/>
          </a:xfrm>
          <a:prstGeom prst="rect">
            <a:avLst/>
          </a:prstGeom>
        </p:spPr>
        <p:txBody>
          <a:bodyPr wrap="square" lIns="0" tIns="365760" rIns="0" bIns="0" rtlCol="0" vert="horz">
            <a:spAutoFit/>
          </a:bodyPr>
          <a:lstStyle/>
          <a:p>
            <a:pPr marL="12700" marR="5080">
              <a:lnSpc>
                <a:spcPts val="14260"/>
              </a:lnSpc>
              <a:spcBef>
                <a:spcPts val="2880"/>
              </a:spcBef>
            </a:pPr>
            <a:r>
              <a:rPr dirty="0" sz="14200" spc="-1705">
                <a:latin typeface="Trebuchet MS"/>
                <a:cs typeface="Trebuchet MS"/>
              </a:rPr>
              <a:t>CONSUMPTION </a:t>
            </a:r>
            <a:r>
              <a:rPr dirty="0" sz="14150" spc="-1800">
                <a:latin typeface="Trebuchet MS"/>
                <a:cs typeface="Trebuchet MS"/>
              </a:rPr>
              <a:t>FORECASTING</a:t>
            </a:r>
            <a:endParaRPr sz="141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18844" y="7982332"/>
            <a:ext cx="3168015" cy="155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2850" spc="80" b="1">
                <a:latin typeface="Tahoma"/>
                <a:cs typeface="Tahoma"/>
              </a:rPr>
              <a:t>Presentation</a:t>
            </a:r>
            <a:r>
              <a:rPr dirty="0" sz="2850" spc="-30" b="1">
                <a:latin typeface="Tahoma"/>
                <a:cs typeface="Tahoma"/>
              </a:rPr>
              <a:t> </a:t>
            </a:r>
            <a:r>
              <a:rPr dirty="0" sz="2850" spc="-25" b="1">
                <a:latin typeface="Tahoma"/>
                <a:cs typeface="Tahoma"/>
              </a:rPr>
              <a:t>By: </a:t>
            </a:r>
            <a:r>
              <a:rPr dirty="0" sz="2850" spc="45" b="1">
                <a:latin typeface="Tahoma"/>
                <a:cs typeface="Tahoma"/>
              </a:rPr>
              <a:t>Sagar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850" spc="-315" b="1">
                <a:latin typeface="Tahoma"/>
                <a:cs typeface="Tahoma"/>
              </a:rPr>
              <a:t>12201185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6200" y="53340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27555" y="2458"/>
                </a:lnTo>
                <a:lnTo>
                  <a:pt x="380267" y="9676"/>
                </a:lnTo>
                <a:lnTo>
                  <a:pt x="334626" y="21411"/>
                </a:lnTo>
                <a:lnTo>
                  <a:pt x="290870" y="37427"/>
                </a:lnTo>
                <a:lnTo>
                  <a:pt x="249239" y="57482"/>
                </a:lnTo>
                <a:lnTo>
                  <a:pt x="209972" y="81338"/>
                </a:lnTo>
                <a:lnTo>
                  <a:pt x="173309" y="108755"/>
                </a:lnTo>
                <a:lnTo>
                  <a:pt x="139488" y="139493"/>
                </a:lnTo>
                <a:lnTo>
                  <a:pt x="108751" y="173314"/>
                </a:lnTo>
                <a:lnTo>
                  <a:pt x="81334" y="209977"/>
                </a:lnTo>
                <a:lnTo>
                  <a:pt x="57479" y="249244"/>
                </a:lnTo>
                <a:lnTo>
                  <a:pt x="37425" y="290875"/>
                </a:lnTo>
                <a:lnTo>
                  <a:pt x="21410" y="334631"/>
                </a:lnTo>
                <a:lnTo>
                  <a:pt x="9675" y="380271"/>
                </a:lnTo>
                <a:lnTo>
                  <a:pt x="2458" y="427557"/>
                </a:lnTo>
                <a:lnTo>
                  <a:pt x="0" y="476250"/>
                </a:lnTo>
                <a:lnTo>
                  <a:pt x="2458" y="524942"/>
                </a:lnTo>
                <a:lnTo>
                  <a:pt x="9675" y="572228"/>
                </a:lnTo>
                <a:lnTo>
                  <a:pt x="21410" y="617868"/>
                </a:lnTo>
                <a:lnTo>
                  <a:pt x="37425" y="661624"/>
                </a:lnTo>
                <a:lnTo>
                  <a:pt x="57479" y="703255"/>
                </a:lnTo>
                <a:lnTo>
                  <a:pt x="81334" y="742522"/>
                </a:lnTo>
                <a:lnTo>
                  <a:pt x="108751" y="779185"/>
                </a:lnTo>
                <a:lnTo>
                  <a:pt x="139488" y="813006"/>
                </a:lnTo>
                <a:lnTo>
                  <a:pt x="173309" y="843744"/>
                </a:lnTo>
                <a:lnTo>
                  <a:pt x="209972" y="871161"/>
                </a:lnTo>
                <a:lnTo>
                  <a:pt x="249239" y="895017"/>
                </a:lnTo>
                <a:lnTo>
                  <a:pt x="290870" y="915072"/>
                </a:lnTo>
                <a:lnTo>
                  <a:pt x="334626" y="931088"/>
                </a:lnTo>
                <a:lnTo>
                  <a:pt x="380267" y="942823"/>
                </a:lnTo>
                <a:lnTo>
                  <a:pt x="427555" y="950041"/>
                </a:lnTo>
                <a:lnTo>
                  <a:pt x="476250" y="952500"/>
                </a:lnTo>
                <a:lnTo>
                  <a:pt x="524944" y="950041"/>
                </a:lnTo>
                <a:lnTo>
                  <a:pt x="572232" y="942823"/>
                </a:lnTo>
                <a:lnTo>
                  <a:pt x="617873" y="931088"/>
                </a:lnTo>
                <a:lnTo>
                  <a:pt x="661629" y="915072"/>
                </a:lnTo>
                <a:lnTo>
                  <a:pt x="703260" y="895017"/>
                </a:lnTo>
                <a:lnTo>
                  <a:pt x="742527" y="871161"/>
                </a:lnTo>
                <a:lnTo>
                  <a:pt x="779190" y="843744"/>
                </a:lnTo>
                <a:lnTo>
                  <a:pt x="813011" y="813006"/>
                </a:lnTo>
                <a:lnTo>
                  <a:pt x="843748" y="779185"/>
                </a:lnTo>
                <a:lnTo>
                  <a:pt x="871165" y="742522"/>
                </a:lnTo>
                <a:lnTo>
                  <a:pt x="895020" y="703255"/>
                </a:lnTo>
                <a:lnTo>
                  <a:pt x="915074" y="661624"/>
                </a:lnTo>
                <a:lnTo>
                  <a:pt x="931089" y="617868"/>
                </a:lnTo>
                <a:lnTo>
                  <a:pt x="942824" y="572228"/>
                </a:lnTo>
                <a:lnTo>
                  <a:pt x="950041" y="524942"/>
                </a:lnTo>
                <a:lnTo>
                  <a:pt x="952500" y="476250"/>
                </a:lnTo>
                <a:lnTo>
                  <a:pt x="950041" y="427557"/>
                </a:lnTo>
                <a:lnTo>
                  <a:pt x="942824" y="380271"/>
                </a:lnTo>
                <a:lnTo>
                  <a:pt x="931089" y="334631"/>
                </a:lnTo>
                <a:lnTo>
                  <a:pt x="915074" y="290875"/>
                </a:lnTo>
                <a:lnTo>
                  <a:pt x="895020" y="249244"/>
                </a:lnTo>
                <a:lnTo>
                  <a:pt x="871165" y="209977"/>
                </a:lnTo>
                <a:lnTo>
                  <a:pt x="843748" y="173314"/>
                </a:lnTo>
                <a:lnTo>
                  <a:pt x="813011" y="139493"/>
                </a:lnTo>
                <a:lnTo>
                  <a:pt x="779190" y="108755"/>
                </a:lnTo>
                <a:lnTo>
                  <a:pt x="742527" y="81338"/>
                </a:lnTo>
                <a:lnTo>
                  <a:pt x="703260" y="57482"/>
                </a:lnTo>
                <a:lnTo>
                  <a:pt x="661629" y="37427"/>
                </a:lnTo>
                <a:lnTo>
                  <a:pt x="617873" y="21411"/>
                </a:lnTo>
                <a:lnTo>
                  <a:pt x="572232" y="9676"/>
                </a:lnTo>
                <a:lnTo>
                  <a:pt x="524944" y="2458"/>
                </a:lnTo>
                <a:lnTo>
                  <a:pt x="476250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75" y="0"/>
            <a:ext cx="10687050" cy="37623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277475" y="0"/>
            <a:ext cx="8010525" cy="10287000"/>
            <a:chOff x="10277475" y="0"/>
            <a:chExt cx="801052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2877800" y="1466850"/>
              <a:ext cx="5410200" cy="8048625"/>
            </a:xfrm>
            <a:custGeom>
              <a:avLst/>
              <a:gdLst/>
              <a:ahLst/>
              <a:cxnLst/>
              <a:rect l="l" t="t" r="r" b="b"/>
              <a:pathLst>
                <a:path w="5410200" h="8048625">
                  <a:moveTo>
                    <a:pt x="4381500" y="0"/>
                  </a:moveTo>
                  <a:lnTo>
                    <a:pt x="4331153" y="260"/>
                  </a:lnTo>
                  <a:lnTo>
                    <a:pt x="4280941" y="1038"/>
                  </a:lnTo>
                  <a:lnTo>
                    <a:pt x="4230869" y="2333"/>
                  </a:lnTo>
                  <a:lnTo>
                    <a:pt x="4180938" y="4141"/>
                  </a:lnTo>
                  <a:lnTo>
                    <a:pt x="4131151" y="6458"/>
                  </a:lnTo>
                  <a:lnTo>
                    <a:pt x="4081513" y="9284"/>
                  </a:lnTo>
                  <a:lnTo>
                    <a:pt x="4032025" y="12614"/>
                  </a:lnTo>
                  <a:lnTo>
                    <a:pt x="3982690" y="16446"/>
                  </a:lnTo>
                  <a:lnTo>
                    <a:pt x="3933513" y="20777"/>
                  </a:lnTo>
                  <a:lnTo>
                    <a:pt x="3884495" y="25604"/>
                  </a:lnTo>
                  <a:lnTo>
                    <a:pt x="3835640" y="30925"/>
                  </a:lnTo>
                  <a:lnTo>
                    <a:pt x="3786951" y="36737"/>
                  </a:lnTo>
                  <a:lnTo>
                    <a:pt x="3738431" y="43037"/>
                  </a:lnTo>
                  <a:lnTo>
                    <a:pt x="3690083" y="49822"/>
                  </a:lnTo>
                  <a:lnTo>
                    <a:pt x="3641909" y="57089"/>
                  </a:lnTo>
                  <a:lnTo>
                    <a:pt x="3593913" y="64837"/>
                  </a:lnTo>
                  <a:lnTo>
                    <a:pt x="3546099" y="73061"/>
                  </a:lnTo>
                  <a:lnTo>
                    <a:pt x="3498468" y="81759"/>
                  </a:lnTo>
                  <a:lnTo>
                    <a:pt x="3451024" y="90929"/>
                  </a:lnTo>
                  <a:lnTo>
                    <a:pt x="3403770" y="100567"/>
                  </a:lnTo>
                  <a:lnTo>
                    <a:pt x="3356710" y="110672"/>
                  </a:lnTo>
                  <a:lnTo>
                    <a:pt x="3309845" y="121239"/>
                  </a:lnTo>
                  <a:lnTo>
                    <a:pt x="3263179" y="132267"/>
                  </a:lnTo>
                  <a:lnTo>
                    <a:pt x="3216715" y="143752"/>
                  </a:lnTo>
                  <a:lnTo>
                    <a:pt x="3170457" y="155692"/>
                  </a:lnTo>
                  <a:lnTo>
                    <a:pt x="3124406" y="168083"/>
                  </a:lnTo>
                  <a:lnTo>
                    <a:pt x="3078567" y="180924"/>
                  </a:lnTo>
                  <a:lnTo>
                    <a:pt x="3032942" y="194212"/>
                  </a:lnTo>
                  <a:lnTo>
                    <a:pt x="2987534" y="207943"/>
                  </a:lnTo>
                  <a:lnTo>
                    <a:pt x="2942346" y="222115"/>
                  </a:lnTo>
                  <a:lnTo>
                    <a:pt x="2897382" y="236725"/>
                  </a:lnTo>
                  <a:lnTo>
                    <a:pt x="2852643" y="251770"/>
                  </a:lnTo>
                  <a:lnTo>
                    <a:pt x="2808134" y="267248"/>
                  </a:lnTo>
                  <a:lnTo>
                    <a:pt x="2763857" y="283156"/>
                  </a:lnTo>
                  <a:lnTo>
                    <a:pt x="2719816" y="299490"/>
                  </a:lnTo>
                  <a:lnTo>
                    <a:pt x="2676013" y="316249"/>
                  </a:lnTo>
                  <a:lnTo>
                    <a:pt x="2632451" y="333430"/>
                  </a:lnTo>
                  <a:lnTo>
                    <a:pt x="2589133" y="351029"/>
                  </a:lnTo>
                  <a:lnTo>
                    <a:pt x="2546063" y="369043"/>
                  </a:lnTo>
                  <a:lnTo>
                    <a:pt x="2503243" y="387471"/>
                  </a:lnTo>
                  <a:lnTo>
                    <a:pt x="2460677" y="406310"/>
                  </a:lnTo>
                  <a:lnTo>
                    <a:pt x="2418367" y="425556"/>
                  </a:lnTo>
                  <a:lnTo>
                    <a:pt x="2376317" y="445206"/>
                  </a:lnTo>
                  <a:lnTo>
                    <a:pt x="2334529" y="465259"/>
                  </a:lnTo>
                  <a:lnTo>
                    <a:pt x="2293007" y="485711"/>
                  </a:lnTo>
                  <a:lnTo>
                    <a:pt x="2251753" y="506559"/>
                  </a:lnTo>
                  <a:lnTo>
                    <a:pt x="2210770" y="527801"/>
                  </a:lnTo>
                  <a:lnTo>
                    <a:pt x="2170063" y="549434"/>
                  </a:lnTo>
                  <a:lnTo>
                    <a:pt x="2129632" y="571456"/>
                  </a:lnTo>
                  <a:lnTo>
                    <a:pt x="2089483" y="593862"/>
                  </a:lnTo>
                  <a:lnTo>
                    <a:pt x="2049617" y="616651"/>
                  </a:lnTo>
                  <a:lnTo>
                    <a:pt x="2010038" y="639820"/>
                  </a:lnTo>
                  <a:lnTo>
                    <a:pt x="1970748" y="663366"/>
                  </a:lnTo>
                  <a:lnTo>
                    <a:pt x="1931751" y="687286"/>
                  </a:lnTo>
                  <a:lnTo>
                    <a:pt x="1893050" y="711578"/>
                  </a:lnTo>
                  <a:lnTo>
                    <a:pt x="1854648" y="736238"/>
                  </a:lnTo>
                  <a:lnTo>
                    <a:pt x="1816547" y="761265"/>
                  </a:lnTo>
                  <a:lnTo>
                    <a:pt x="1778751" y="786654"/>
                  </a:lnTo>
                  <a:lnTo>
                    <a:pt x="1741263" y="812404"/>
                  </a:lnTo>
                  <a:lnTo>
                    <a:pt x="1704086" y="838512"/>
                  </a:lnTo>
                  <a:lnTo>
                    <a:pt x="1667223" y="864974"/>
                  </a:lnTo>
                  <a:lnTo>
                    <a:pt x="1630676" y="891789"/>
                  </a:lnTo>
                  <a:lnTo>
                    <a:pt x="1594449" y="918952"/>
                  </a:lnTo>
                  <a:lnTo>
                    <a:pt x="1558546" y="946463"/>
                  </a:lnTo>
                  <a:lnTo>
                    <a:pt x="1522968" y="974317"/>
                  </a:lnTo>
                  <a:lnTo>
                    <a:pt x="1487719" y="1002512"/>
                  </a:lnTo>
                  <a:lnTo>
                    <a:pt x="1452802" y="1031045"/>
                  </a:lnTo>
                  <a:lnTo>
                    <a:pt x="1418220" y="1059913"/>
                  </a:lnTo>
                  <a:lnTo>
                    <a:pt x="1383976" y="1089115"/>
                  </a:lnTo>
                  <a:lnTo>
                    <a:pt x="1350073" y="1118646"/>
                  </a:lnTo>
                  <a:lnTo>
                    <a:pt x="1316514" y="1148504"/>
                  </a:lnTo>
                  <a:lnTo>
                    <a:pt x="1283303" y="1178686"/>
                  </a:lnTo>
                  <a:lnTo>
                    <a:pt x="1250441" y="1209191"/>
                  </a:lnTo>
                  <a:lnTo>
                    <a:pt x="1217933" y="1240013"/>
                  </a:lnTo>
                  <a:lnTo>
                    <a:pt x="1185780" y="1271152"/>
                  </a:lnTo>
                  <a:lnTo>
                    <a:pt x="1153987" y="1302604"/>
                  </a:lnTo>
                  <a:lnTo>
                    <a:pt x="1122556" y="1334367"/>
                  </a:lnTo>
                  <a:lnTo>
                    <a:pt x="1091490" y="1366437"/>
                  </a:lnTo>
                  <a:lnTo>
                    <a:pt x="1060792" y="1398812"/>
                  </a:lnTo>
                  <a:lnTo>
                    <a:pt x="1030466" y="1431489"/>
                  </a:lnTo>
                  <a:lnTo>
                    <a:pt x="1000514" y="1464465"/>
                  </a:lnTo>
                  <a:lnTo>
                    <a:pt x="970939" y="1497739"/>
                  </a:lnTo>
                  <a:lnTo>
                    <a:pt x="941744" y="1531305"/>
                  </a:lnTo>
                  <a:lnTo>
                    <a:pt x="912933" y="1565163"/>
                  </a:lnTo>
                  <a:lnTo>
                    <a:pt x="884508" y="1599309"/>
                  </a:lnTo>
                  <a:lnTo>
                    <a:pt x="856473" y="1633741"/>
                  </a:lnTo>
                  <a:lnTo>
                    <a:pt x="828830" y="1668455"/>
                  </a:lnTo>
                  <a:lnTo>
                    <a:pt x="801582" y="1703449"/>
                  </a:lnTo>
                  <a:lnTo>
                    <a:pt x="774733" y="1738721"/>
                  </a:lnTo>
                  <a:lnTo>
                    <a:pt x="748285" y="1774266"/>
                  </a:lnTo>
                  <a:lnTo>
                    <a:pt x="722242" y="1810084"/>
                  </a:lnTo>
                  <a:lnTo>
                    <a:pt x="696606" y="1846170"/>
                  </a:lnTo>
                  <a:lnTo>
                    <a:pt x="671380" y="1882522"/>
                  </a:lnTo>
                  <a:lnTo>
                    <a:pt x="646569" y="1919137"/>
                  </a:lnTo>
                  <a:lnTo>
                    <a:pt x="622173" y="1956013"/>
                  </a:lnTo>
                  <a:lnTo>
                    <a:pt x="598198" y="1993147"/>
                  </a:lnTo>
                  <a:lnTo>
                    <a:pt x="574645" y="2030535"/>
                  </a:lnTo>
                  <a:lnTo>
                    <a:pt x="551517" y="2068176"/>
                  </a:lnTo>
                  <a:lnTo>
                    <a:pt x="528818" y="2106066"/>
                  </a:lnTo>
                  <a:lnTo>
                    <a:pt x="506551" y="2144203"/>
                  </a:lnTo>
                  <a:lnTo>
                    <a:pt x="484719" y="2182584"/>
                  </a:lnTo>
                  <a:lnTo>
                    <a:pt x="463324" y="2221205"/>
                  </a:lnTo>
                  <a:lnTo>
                    <a:pt x="442370" y="2260065"/>
                  </a:lnTo>
                  <a:lnTo>
                    <a:pt x="421860" y="2299161"/>
                  </a:lnTo>
                  <a:lnTo>
                    <a:pt x="401796" y="2338489"/>
                  </a:lnTo>
                  <a:lnTo>
                    <a:pt x="382182" y="2378047"/>
                  </a:lnTo>
                  <a:lnTo>
                    <a:pt x="363021" y="2417833"/>
                  </a:lnTo>
                  <a:lnTo>
                    <a:pt x="344316" y="2457842"/>
                  </a:lnTo>
                  <a:lnTo>
                    <a:pt x="326070" y="2498074"/>
                  </a:lnTo>
                  <a:lnTo>
                    <a:pt x="308286" y="2538524"/>
                  </a:lnTo>
                  <a:lnTo>
                    <a:pt x="290966" y="2579191"/>
                  </a:lnTo>
                  <a:lnTo>
                    <a:pt x="274115" y="2620070"/>
                  </a:lnTo>
                  <a:lnTo>
                    <a:pt x="257734" y="2661161"/>
                  </a:lnTo>
                  <a:lnTo>
                    <a:pt x="241827" y="2702459"/>
                  </a:lnTo>
                  <a:lnTo>
                    <a:pt x="226398" y="2743962"/>
                  </a:lnTo>
                  <a:lnTo>
                    <a:pt x="211448" y="2785667"/>
                  </a:lnTo>
                  <a:lnTo>
                    <a:pt x="196981" y="2827572"/>
                  </a:lnTo>
                  <a:lnTo>
                    <a:pt x="183000" y="2869673"/>
                  </a:lnTo>
                  <a:lnTo>
                    <a:pt x="169509" y="2911968"/>
                  </a:lnTo>
                  <a:lnTo>
                    <a:pt x="156509" y="2954455"/>
                  </a:lnTo>
                  <a:lnTo>
                    <a:pt x="144005" y="2997129"/>
                  </a:lnTo>
                  <a:lnTo>
                    <a:pt x="131999" y="3039990"/>
                  </a:lnTo>
                  <a:lnTo>
                    <a:pt x="120493" y="3083033"/>
                  </a:lnTo>
                  <a:lnTo>
                    <a:pt x="109492" y="3126256"/>
                  </a:lnTo>
                  <a:lnTo>
                    <a:pt x="98999" y="3169656"/>
                  </a:lnTo>
                  <a:lnTo>
                    <a:pt x="89015" y="3213231"/>
                  </a:lnTo>
                  <a:lnTo>
                    <a:pt x="79545" y="3256977"/>
                  </a:lnTo>
                  <a:lnTo>
                    <a:pt x="70591" y="3300893"/>
                  </a:lnTo>
                  <a:lnTo>
                    <a:pt x="62156" y="3344974"/>
                  </a:lnTo>
                  <a:lnTo>
                    <a:pt x="54243" y="3389219"/>
                  </a:lnTo>
                  <a:lnTo>
                    <a:pt x="46856" y="3433625"/>
                  </a:lnTo>
                  <a:lnTo>
                    <a:pt x="39997" y="3478188"/>
                  </a:lnTo>
                  <a:lnTo>
                    <a:pt x="33669" y="3522907"/>
                  </a:lnTo>
                  <a:lnTo>
                    <a:pt x="27876" y="3567777"/>
                  </a:lnTo>
                  <a:lnTo>
                    <a:pt x="22620" y="3612798"/>
                  </a:lnTo>
                  <a:lnTo>
                    <a:pt x="17905" y="3657964"/>
                  </a:lnTo>
                  <a:lnTo>
                    <a:pt x="13733" y="3703275"/>
                  </a:lnTo>
                  <a:lnTo>
                    <a:pt x="10108" y="3748727"/>
                  </a:lnTo>
                  <a:lnTo>
                    <a:pt x="7032" y="3794318"/>
                  </a:lnTo>
                  <a:lnTo>
                    <a:pt x="4508" y="3840044"/>
                  </a:lnTo>
                  <a:lnTo>
                    <a:pt x="2540" y="3885903"/>
                  </a:lnTo>
                  <a:lnTo>
                    <a:pt x="1131" y="3931892"/>
                  </a:lnTo>
                  <a:lnTo>
                    <a:pt x="283" y="3978008"/>
                  </a:lnTo>
                  <a:lnTo>
                    <a:pt x="0" y="4024249"/>
                  </a:lnTo>
                  <a:lnTo>
                    <a:pt x="283" y="4070492"/>
                  </a:lnTo>
                  <a:lnTo>
                    <a:pt x="1131" y="4116611"/>
                  </a:lnTo>
                  <a:lnTo>
                    <a:pt x="2540" y="4162602"/>
                  </a:lnTo>
                  <a:lnTo>
                    <a:pt x="4508" y="4208464"/>
                  </a:lnTo>
                  <a:lnTo>
                    <a:pt x="7032" y="4254192"/>
                  </a:lnTo>
                  <a:lnTo>
                    <a:pt x="10108" y="4299785"/>
                  </a:lnTo>
                  <a:lnTo>
                    <a:pt x="13733" y="4345239"/>
                  </a:lnTo>
                  <a:lnTo>
                    <a:pt x="17905" y="4390553"/>
                  </a:lnTo>
                  <a:lnTo>
                    <a:pt x="22620" y="4435722"/>
                  </a:lnTo>
                  <a:lnTo>
                    <a:pt x="27876" y="4480744"/>
                  </a:lnTo>
                  <a:lnTo>
                    <a:pt x="33669" y="4525617"/>
                  </a:lnTo>
                  <a:lnTo>
                    <a:pt x="39997" y="4570338"/>
                  </a:lnTo>
                  <a:lnTo>
                    <a:pt x="46856" y="4614903"/>
                  </a:lnTo>
                  <a:lnTo>
                    <a:pt x="54243" y="4659311"/>
                  </a:lnTo>
                  <a:lnTo>
                    <a:pt x="62156" y="4703558"/>
                  </a:lnTo>
                  <a:lnTo>
                    <a:pt x="70591" y="4747642"/>
                  </a:lnTo>
                  <a:lnTo>
                    <a:pt x="79545" y="4791559"/>
                  </a:lnTo>
                  <a:lnTo>
                    <a:pt x="89015" y="4835308"/>
                  </a:lnTo>
                  <a:lnTo>
                    <a:pt x="98999" y="4878885"/>
                  </a:lnTo>
                  <a:lnTo>
                    <a:pt x="109492" y="4922287"/>
                  </a:lnTo>
                  <a:lnTo>
                    <a:pt x="120493" y="4965512"/>
                  </a:lnTo>
                  <a:lnTo>
                    <a:pt x="131999" y="5008557"/>
                  </a:lnTo>
                  <a:lnTo>
                    <a:pt x="144005" y="5051419"/>
                  </a:lnTo>
                  <a:lnTo>
                    <a:pt x="156509" y="5094096"/>
                  </a:lnTo>
                  <a:lnTo>
                    <a:pt x="169509" y="5136584"/>
                  </a:lnTo>
                  <a:lnTo>
                    <a:pt x="183000" y="5178881"/>
                  </a:lnTo>
                  <a:lnTo>
                    <a:pt x="196981" y="5220984"/>
                  </a:lnTo>
                  <a:lnTo>
                    <a:pt x="211448" y="5262891"/>
                  </a:lnTo>
                  <a:lnTo>
                    <a:pt x="226398" y="5304598"/>
                  </a:lnTo>
                  <a:lnTo>
                    <a:pt x="241827" y="5346102"/>
                  </a:lnTo>
                  <a:lnTo>
                    <a:pt x="257734" y="5387402"/>
                  </a:lnTo>
                  <a:lnTo>
                    <a:pt x="274115" y="5428494"/>
                  </a:lnTo>
                  <a:lnTo>
                    <a:pt x="290966" y="5469375"/>
                  </a:lnTo>
                  <a:lnTo>
                    <a:pt x="308286" y="5510043"/>
                  </a:lnTo>
                  <a:lnTo>
                    <a:pt x="326070" y="5550495"/>
                  </a:lnTo>
                  <a:lnTo>
                    <a:pt x="344316" y="5590728"/>
                  </a:lnTo>
                  <a:lnTo>
                    <a:pt x="363021" y="5630739"/>
                  </a:lnTo>
                  <a:lnTo>
                    <a:pt x="382182" y="5670526"/>
                  </a:lnTo>
                  <a:lnTo>
                    <a:pt x="401796" y="5710086"/>
                  </a:lnTo>
                  <a:lnTo>
                    <a:pt x="421860" y="5749415"/>
                  </a:lnTo>
                  <a:lnTo>
                    <a:pt x="442370" y="5788512"/>
                  </a:lnTo>
                  <a:lnTo>
                    <a:pt x="463324" y="5827373"/>
                  </a:lnTo>
                  <a:lnTo>
                    <a:pt x="484719" y="5865996"/>
                  </a:lnTo>
                  <a:lnTo>
                    <a:pt x="506551" y="5904378"/>
                  </a:lnTo>
                  <a:lnTo>
                    <a:pt x="528818" y="5942516"/>
                  </a:lnTo>
                  <a:lnTo>
                    <a:pt x="551517" y="5980408"/>
                  </a:lnTo>
                  <a:lnTo>
                    <a:pt x="574645" y="6018050"/>
                  </a:lnTo>
                  <a:lnTo>
                    <a:pt x="598198" y="6055439"/>
                  </a:lnTo>
                  <a:lnTo>
                    <a:pt x="622173" y="6092574"/>
                  </a:lnTo>
                  <a:lnTo>
                    <a:pt x="646569" y="6129451"/>
                  </a:lnTo>
                  <a:lnTo>
                    <a:pt x="671380" y="6166068"/>
                  </a:lnTo>
                  <a:lnTo>
                    <a:pt x="696606" y="6202421"/>
                  </a:lnTo>
                  <a:lnTo>
                    <a:pt x="722242" y="6238508"/>
                  </a:lnTo>
                  <a:lnTo>
                    <a:pt x="748285" y="6274327"/>
                  </a:lnTo>
                  <a:lnTo>
                    <a:pt x="774733" y="6309873"/>
                  </a:lnTo>
                  <a:lnTo>
                    <a:pt x="801582" y="6345146"/>
                  </a:lnTo>
                  <a:lnTo>
                    <a:pt x="828830" y="6380141"/>
                  </a:lnTo>
                  <a:lnTo>
                    <a:pt x="856473" y="6414856"/>
                  </a:lnTo>
                  <a:lnTo>
                    <a:pt x="884508" y="6449289"/>
                  </a:lnTo>
                  <a:lnTo>
                    <a:pt x="912933" y="6483436"/>
                  </a:lnTo>
                  <a:lnTo>
                    <a:pt x="941744" y="6517294"/>
                  </a:lnTo>
                  <a:lnTo>
                    <a:pt x="970939" y="6550862"/>
                  </a:lnTo>
                  <a:lnTo>
                    <a:pt x="1000514" y="6584136"/>
                  </a:lnTo>
                  <a:lnTo>
                    <a:pt x="1030466" y="6617113"/>
                  </a:lnTo>
                  <a:lnTo>
                    <a:pt x="1060792" y="6649791"/>
                  </a:lnTo>
                  <a:lnTo>
                    <a:pt x="1091490" y="6682167"/>
                  </a:lnTo>
                  <a:lnTo>
                    <a:pt x="1122556" y="6714238"/>
                  </a:lnTo>
                  <a:lnTo>
                    <a:pt x="1153987" y="6746001"/>
                  </a:lnTo>
                  <a:lnTo>
                    <a:pt x="1185780" y="6777454"/>
                  </a:lnTo>
                  <a:lnTo>
                    <a:pt x="1217933" y="6808593"/>
                  </a:lnTo>
                  <a:lnTo>
                    <a:pt x="1250441" y="6839417"/>
                  </a:lnTo>
                  <a:lnTo>
                    <a:pt x="1283303" y="6869922"/>
                  </a:lnTo>
                  <a:lnTo>
                    <a:pt x="1316514" y="6900105"/>
                  </a:lnTo>
                  <a:lnTo>
                    <a:pt x="1350073" y="6929964"/>
                  </a:lnTo>
                  <a:lnTo>
                    <a:pt x="1383976" y="6959495"/>
                  </a:lnTo>
                  <a:lnTo>
                    <a:pt x="1418220" y="6988697"/>
                  </a:lnTo>
                  <a:lnTo>
                    <a:pt x="1452802" y="7017566"/>
                  </a:lnTo>
                  <a:lnTo>
                    <a:pt x="1487719" y="7046100"/>
                  </a:lnTo>
                  <a:lnTo>
                    <a:pt x="1522968" y="7074296"/>
                  </a:lnTo>
                  <a:lnTo>
                    <a:pt x="1558546" y="7102150"/>
                  </a:lnTo>
                  <a:lnTo>
                    <a:pt x="1594449" y="7129661"/>
                  </a:lnTo>
                  <a:lnTo>
                    <a:pt x="1630676" y="7156825"/>
                  </a:lnTo>
                  <a:lnTo>
                    <a:pt x="1667223" y="7183640"/>
                  </a:lnTo>
                  <a:lnTo>
                    <a:pt x="1704086" y="7210103"/>
                  </a:lnTo>
                  <a:lnTo>
                    <a:pt x="1741263" y="7236211"/>
                  </a:lnTo>
                  <a:lnTo>
                    <a:pt x="1778751" y="7261961"/>
                  </a:lnTo>
                  <a:lnTo>
                    <a:pt x="1816547" y="7287351"/>
                  </a:lnTo>
                  <a:lnTo>
                    <a:pt x="1854648" y="7312378"/>
                  </a:lnTo>
                  <a:lnTo>
                    <a:pt x="1893050" y="7337039"/>
                  </a:lnTo>
                  <a:lnTo>
                    <a:pt x="1931751" y="7361331"/>
                  </a:lnTo>
                  <a:lnTo>
                    <a:pt x="1970748" y="7385252"/>
                  </a:lnTo>
                  <a:lnTo>
                    <a:pt x="2010038" y="7408798"/>
                  </a:lnTo>
                  <a:lnTo>
                    <a:pt x="2049617" y="7431967"/>
                  </a:lnTo>
                  <a:lnTo>
                    <a:pt x="2089483" y="7454757"/>
                  </a:lnTo>
                  <a:lnTo>
                    <a:pt x="2129632" y="7477163"/>
                  </a:lnTo>
                  <a:lnTo>
                    <a:pt x="2170063" y="7499185"/>
                  </a:lnTo>
                  <a:lnTo>
                    <a:pt x="2210770" y="7520818"/>
                  </a:lnTo>
                  <a:lnTo>
                    <a:pt x="2251753" y="7542061"/>
                  </a:lnTo>
                  <a:lnTo>
                    <a:pt x="2293007" y="7562909"/>
                  </a:lnTo>
                  <a:lnTo>
                    <a:pt x="2334529" y="7583361"/>
                  </a:lnTo>
                  <a:lnTo>
                    <a:pt x="2376317" y="7603414"/>
                  </a:lnTo>
                  <a:lnTo>
                    <a:pt x="2418367" y="7623065"/>
                  </a:lnTo>
                  <a:lnTo>
                    <a:pt x="2460677" y="7642311"/>
                  </a:lnTo>
                  <a:lnTo>
                    <a:pt x="2503243" y="7661150"/>
                  </a:lnTo>
                  <a:lnTo>
                    <a:pt x="2546063" y="7679578"/>
                  </a:lnTo>
                  <a:lnTo>
                    <a:pt x="2589133" y="7697593"/>
                  </a:lnTo>
                  <a:lnTo>
                    <a:pt x="2632451" y="7715192"/>
                  </a:lnTo>
                  <a:lnTo>
                    <a:pt x="2676013" y="7732373"/>
                  </a:lnTo>
                  <a:lnTo>
                    <a:pt x="2719816" y="7749132"/>
                  </a:lnTo>
                  <a:lnTo>
                    <a:pt x="2763857" y="7765466"/>
                  </a:lnTo>
                  <a:lnTo>
                    <a:pt x="2808134" y="7781374"/>
                  </a:lnTo>
                  <a:lnTo>
                    <a:pt x="2852643" y="7796852"/>
                  </a:lnTo>
                  <a:lnTo>
                    <a:pt x="2897382" y="7811898"/>
                  </a:lnTo>
                  <a:lnTo>
                    <a:pt x="2942346" y="7826508"/>
                  </a:lnTo>
                  <a:lnTo>
                    <a:pt x="2987534" y="7840680"/>
                  </a:lnTo>
                  <a:lnTo>
                    <a:pt x="3032942" y="7854411"/>
                  </a:lnTo>
                  <a:lnTo>
                    <a:pt x="3078567" y="7867699"/>
                  </a:lnTo>
                  <a:lnTo>
                    <a:pt x="3124406" y="7880540"/>
                  </a:lnTo>
                  <a:lnTo>
                    <a:pt x="3170457" y="7892932"/>
                  </a:lnTo>
                  <a:lnTo>
                    <a:pt x="3216715" y="7904872"/>
                  </a:lnTo>
                  <a:lnTo>
                    <a:pt x="3263179" y="7916357"/>
                  </a:lnTo>
                  <a:lnTo>
                    <a:pt x="3309845" y="7927385"/>
                  </a:lnTo>
                  <a:lnTo>
                    <a:pt x="3356710" y="7937952"/>
                  </a:lnTo>
                  <a:lnTo>
                    <a:pt x="3403770" y="7948056"/>
                  </a:lnTo>
                  <a:lnTo>
                    <a:pt x="3451024" y="7957695"/>
                  </a:lnTo>
                  <a:lnTo>
                    <a:pt x="3498468" y="7966865"/>
                  </a:lnTo>
                  <a:lnTo>
                    <a:pt x="3546099" y="7975563"/>
                  </a:lnTo>
                  <a:lnTo>
                    <a:pt x="3593913" y="7983787"/>
                  </a:lnTo>
                  <a:lnTo>
                    <a:pt x="3641909" y="7991535"/>
                  </a:lnTo>
                  <a:lnTo>
                    <a:pt x="3690083" y="7998802"/>
                  </a:lnTo>
                  <a:lnTo>
                    <a:pt x="3738431" y="8005587"/>
                  </a:lnTo>
                  <a:lnTo>
                    <a:pt x="3786951" y="8011887"/>
                  </a:lnTo>
                  <a:lnTo>
                    <a:pt x="3835640" y="8017699"/>
                  </a:lnTo>
                  <a:lnTo>
                    <a:pt x="3884495" y="8023020"/>
                  </a:lnTo>
                  <a:lnTo>
                    <a:pt x="3933513" y="8027847"/>
                  </a:lnTo>
                  <a:lnTo>
                    <a:pt x="3982690" y="8032178"/>
                  </a:lnTo>
                  <a:lnTo>
                    <a:pt x="4032025" y="8036010"/>
                  </a:lnTo>
                  <a:lnTo>
                    <a:pt x="4081513" y="8039340"/>
                  </a:lnTo>
                  <a:lnTo>
                    <a:pt x="4131151" y="8042166"/>
                  </a:lnTo>
                  <a:lnTo>
                    <a:pt x="4180938" y="8044483"/>
                  </a:lnTo>
                  <a:lnTo>
                    <a:pt x="4230869" y="8046291"/>
                  </a:lnTo>
                  <a:lnTo>
                    <a:pt x="4280941" y="8047586"/>
                  </a:lnTo>
                  <a:lnTo>
                    <a:pt x="4331153" y="8048364"/>
                  </a:lnTo>
                  <a:lnTo>
                    <a:pt x="4381500" y="8048625"/>
                  </a:lnTo>
                  <a:lnTo>
                    <a:pt x="4431846" y="8048364"/>
                  </a:lnTo>
                  <a:lnTo>
                    <a:pt x="4482058" y="8047586"/>
                  </a:lnTo>
                  <a:lnTo>
                    <a:pt x="4532130" y="8046291"/>
                  </a:lnTo>
                  <a:lnTo>
                    <a:pt x="4582061" y="8044483"/>
                  </a:lnTo>
                  <a:lnTo>
                    <a:pt x="4631848" y="8042166"/>
                  </a:lnTo>
                  <a:lnTo>
                    <a:pt x="4681486" y="8039340"/>
                  </a:lnTo>
                  <a:lnTo>
                    <a:pt x="4730974" y="8036010"/>
                  </a:lnTo>
                  <a:lnTo>
                    <a:pt x="4780309" y="8032178"/>
                  </a:lnTo>
                  <a:lnTo>
                    <a:pt x="4829486" y="8027847"/>
                  </a:lnTo>
                  <a:lnTo>
                    <a:pt x="4878504" y="8023020"/>
                  </a:lnTo>
                  <a:lnTo>
                    <a:pt x="4927359" y="8017699"/>
                  </a:lnTo>
                  <a:lnTo>
                    <a:pt x="4976048" y="8011887"/>
                  </a:lnTo>
                  <a:lnTo>
                    <a:pt x="5024568" y="8005587"/>
                  </a:lnTo>
                  <a:lnTo>
                    <a:pt x="5072916" y="7998802"/>
                  </a:lnTo>
                  <a:lnTo>
                    <a:pt x="5121090" y="7991535"/>
                  </a:lnTo>
                  <a:lnTo>
                    <a:pt x="5169086" y="7983787"/>
                  </a:lnTo>
                  <a:lnTo>
                    <a:pt x="5216900" y="7975563"/>
                  </a:lnTo>
                  <a:lnTo>
                    <a:pt x="5264531" y="7966865"/>
                  </a:lnTo>
                  <a:lnTo>
                    <a:pt x="5311975" y="7957695"/>
                  </a:lnTo>
                  <a:lnTo>
                    <a:pt x="5359229" y="7948056"/>
                  </a:lnTo>
                  <a:lnTo>
                    <a:pt x="5410200" y="7937070"/>
                  </a:lnTo>
                  <a:lnTo>
                    <a:pt x="5410200" y="111553"/>
                  </a:lnTo>
                  <a:lnTo>
                    <a:pt x="5359229" y="100567"/>
                  </a:lnTo>
                  <a:lnTo>
                    <a:pt x="5311975" y="90929"/>
                  </a:lnTo>
                  <a:lnTo>
                    <a:pt x="5264531" y="81759"/>
                  </a:lnTo>
                  <a:lnTo>
                    <a:pt x="5216900" y="73061"/>
                  </a:lnTo>
                  <a:lnTo>
                    <a:pt x="5169086" y="64837"/>
                  </a:lnTo>
                  <a:lnTo>
                    <a:pt x="5121090" y="57089"/>
                  </a:lnTo>
                  <a:lnTo>
                    <a:pt x="5072916" y="49822"/>
                  </a:lnTo>
                  <a:lnTo>
                    <a:pt x="5024568" y="43037"/>
                  </a:lnTo>
                  <a:lnTo>
                    <a:pt x="4976048" y="36737"/>
                  </a:lnTo>
                  <a:lnTo>
                    <a:pt x="4927359" y="30925"/>
                  </a:lnTo>
                  <a:lnTo>
                    <a:pt x="4878504" y="25604"/>
                  </a:lnTo>
                  <a:lnTo>
                    <a:pt x="4829486" y="20777"/>
                  </a:lnTo>
                  <a:lnTo>
                    <a:pt x="4780309" y="16446"/>
                  </a:lnTo>
                  <a:lnTo>
                    <a:pt x="4730974" y="12614"/>
                  </a:lnTo>
                  <a:lnTo>
                    <a:pt x="4681486" y="9284"/>
                  </a:lnTo>
                  <a:lnTo>
                    <a:pt x="4631848" y="6458"/>
                  </a:lnTo>
                  <a:lnTo>
                    <a:pt x="4582061" y="4141"/>
                  </a:lnTo>
                  <a:lnTo>
                    <a:pt x="4532130" y="2333"/>
                  </a:lnTo>
                  <a:lnTo>
                    <a:pt x="4482058" y="1038"/>
                  </a:lnTo>
                  <a:lnTo>
                    <a:pt x="4431846" y="260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797B7B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573000" y="1295400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300100" y="0"/>
                  </a:moveTo>
                  <a:lnTo>
                    <a:pt x="251424" y="3927"/>
                  </a:lnTo>
                  <a:lnTo>
                    <a:pt x="205248" y="15298"/>
                  </a:lnTo>
                  <a:lnTo>
                    <a:pt x="162190" y="33494"/>
                  </a:lnTo>
                  <a:lnTo>
                    <a:pt x="122867" y="57895"/>
                  </a:lnTo>
                  <a:lnTo>
                    <a:pt x="87899" y="87884"/>
                  </a:lnTo>
                  <a:lnTo>
                    <a:pt x="57903" y="122840"/>
                  </a:lnTo>
                  <a:lnTo>
                    <a:pt x="33497" y="162146"/>
                  </a:lnTo>
                  <a:lnTo>
                    <a:pt x="15299" y="205183"/>
                  </a:lnTo>
                  <a:lnTo>
                    <a:pt x="3927" y="251331"/>
                  </a:lnTo>
                  <a:lnTo>
                    <a:pt x="0" y="299974"/>
                  </a:lnTo>
                  <a:lnTo>
                    <a:pt x="3927" y="348650"/>
                  </a:lnTo>
                  <a:lnTo>
                    <a:pt x="15299" y="394826"/>
                  </a:lnTo>
                  <a:lnTo>
                    <a:pt x="33497" y="437884"/>
                  </a:lnTo>
                  <a:lnTo>
                    <a:pt x="57903" y="477207"/>
                  </a:lnTo>
                  <a:lnTo>
                    <a:pt x="87899" y="512175"/>
                  </a:lnTo>
                  <a:lnTo>
                    <a:pt x="122867" y="542171"/>
                  </a:lnTo>
                  <a:lnTo>
                    <a:pt x="162190" y="566577"/>
                  </a:lnTo>
                  <a:lnTo>
                    <a:pt x="205248" y="584775"/>
                  </a:lnTo>
                  <a:lnTo>
                    <a:pt x="251424" y="596147"/>
                  </a:lnTo>
                  <a:lnTo>
                    <a:pt x="300100" y="600075"/>
                  </a:lnTo>
                  <a:lnTo>
                    <a:pt x="348743" y="596147"/>
                  </a:lnTo>
                  <a:lnTo>
                    <a:pt x="394891" y="584775"/>
                  </a:lnTo>
                  <a:lnTo>
                    <a:pt x="437928" y="566577"/>
                  </a:lnTo>
                  <a:lnTo>
                    <a:pt x="477234" y="542171"/>
                  </a:lnTo>
                  <a:lnTo>
                    <a:pt x="512191" y="512175"/>
                  </a:lnTo>
                  <a:lnTo>
                    <a:pt x="542179" y="477207"/>
                  </a:lnTo>
                  <a:lnTo>
                    <a:pt x="566580" y="437884"/>
                  </a:lnTo>
                  <a:lnTo>
                    <a:pt x="584776" y="394826"/>
                  </a:lnTo>
                  <a:lnTo>
                    <a:pt x="596147" y="348650"/>
                  </a:lnTo>
                  <a:lnTo>
                    <a:pt x="600075" y="299974"/>
                  </a:lnTo>
                  <a:lnTo>
                    <a:pt x="596147" y="251331"/>
                  </a:lnTo>
                  <a:lnTo>
                    <a:pt x="584776" y="205183"/>
                  </a:lnTo>
                  <a:lnTo>
                    <a:pt x="566580" y="162146"/>
                  </a:lnTo>
                  <a:lnTo>
                    <a:pt x="542179" y="122840"/>
                  </a:lnTo>
                  <a:lnTo>
                    <a:pt x="512190" y="87883"/>
                  </a:lnTo>
                  <a:lnTo>
                    <a:pt x="477234" y="57895"/>
                  </a:lnTo>
                  <a:lnTo>
                    <a:pt x="437928" y="33494"/>
                  </a:lnTo>
                  <a:lnTo>
                    <a:pt x="394891" y="15298"/>
                  </a:lnTo>
                  <a:lnTo>
                    <a:pt x="348743" y="3927"/>
                  </a:lnTo>
                  <a:lnTo>
                    <a:pt x="300100" y="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9925" y="1666875"/>
              <a:ext cx="7458075" cy="78486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277475" y="0"/>
              <a:ext cx="8010525" cy="10287000"/>
            </a:xfrm>
            <a:custGeom>
              <a:avLst/>
              <a:gdLst/>
              <a:ahLst/>
              <a:cxnLst/>
              <a:rect l="l" t="t" r="r" b="b"/>
              <a:pathLst>
                <a:path w="8010525" h="10287000">
                  <a:moveTo>
                    <a:pt x="2600325" y="9258300"/>
                  </a:moveTo>
                  <a:lnTo>
                    <a:pt x="2599423" y="9209748"/>
                  </a:lnTo>
                  <a:lnTo>
                    <a:pt x="2596756" y="9161628"/>
                  </a:lnTo>
                  <a:lnTo>
                    <a:pt x="2592336" y="9114003"/>
                  </a:lnTo>
                  <a:lnTo>
                    <a:pt x="2586228" y="9066886"/>
                  </a:lnTo>
                  <a:lnTo>
                    <a:pt x="2578430" y="9020315"/>
                  </a:lnTo>
                  <a:lnTo>
                    <a:pt x="2568981" y="8974328"/>
                  </a:lnTo>
                  <a:lnTo>
                    <a:pt x="2557919" y="8928938"/>
                  </a:lnTo>
                  <a:lnTo>
                    <a:pt x="2545270" y="8884196"/>
                  </a:lnTo>
                  <a:lnTo>
                    <a:pt x="2531084" y="8840114"/>
                  </a:lnTo>
                  <a:lnTo>
                    <a:pt x="2515362" y="8796744"/>
                  </a:lnTo>
                  <a:lnTo>
                    <a:pt x="2498153" y="8754097"/>
                  </a:lnTo>
                  <a:lnTo>
                    <a:pt x="2479484" y="8712213"/>
                  </a:lnTo>
                  <a:lnTo>
                    <a:pt x="2459393" y="8671128"/>
                  </a:lnTo>
                  <a:lnTo>
                    <a:pt x="2437904" y="8630869"/>
                  </a:lnTo>
                  <a:lnTo>
                    <a:pt x="2415057" y="8591474"/>
                  </a:lnTo>
                  <a:lnTo>
                    <a:pt x="2390876" y="8552967"/>
                  </a:lnTo>
                  <a:lnTo>
                    <a:pt x="2365387" y="8515375"/>
                  </a:lnTo>
                  <a:lnTo>
                    <a:pt x="2338628" y="8478736"/>
                  </a:lnTo>
                  <a:lnTo>
                    <a:pt x="2310638" y="8443087"/>
                  </a:lnTo>
                  <a:lnTo>
                    <a:pt x="2281440" y="8408441"/>
                  </a:lnTo>
                  <a:lnTo>
                    <a:pt x="2251062" y="8374850"/>
                  </a:lnTo>
                  <a:lnTo>
                    <a:pt x="2219541" y="8342338"/>
                  </a:lnTo>
                  <a:lnTo>
                    <a:pt x="2186902" y="8310931"/>
                  </a:lnTo>
                  <a:lnTo>
                    <a:pt x="2153196" y="8280654"/>
                  </a:lnTo>
                  <a:lnTo>
                    <a:pt x="2118423" y="8251558"/>
                  </a:lnTo>
                  <a:lnTo>
                    <a:pt x="2082647" y="8223669"/>
                  </a:lnTo>
                  <a:lnTo>
                    <a:pt x="2045881" y="8197012"/>
                  </a:lnTo>
                  <a:lnTo>
                    <a:pt x="2008149" y="8171612"/>
                  </a:lnTo>
                  <a:lnTo>
                    <a:pt x="1969503" y="8147520"/>
                  </a:lnTo>
                  <a:lnTo>
                    <a:pt x="1929955" y="8124749"/>
                  </a:lnTo>
                  <a:lnTo>
                    <a:pt x="1889556" y="8103336"/>
                  </a:lnTo>
                  <a:lnTo>
                    <a:pt x="1848319" y="8083309"/>
                  </a:lnTo>
                  <a:lnTo>
                    <a:pt x="1806295" y="8064716"/>
                  </a:lnTo>
                  <a:lnTo>
                    <a:pt x="1763496" y="8047558"/>
                  </a:lnTo>
                  <a:lnTo>
                    <a:pt x="1719961" y="8031899"/>
                  </a:lnTo>
                  <a:lnTo>
                    <a:pt x="1675714" y="8017751"/>
                  </a:lnTo>
                  <a:lnTo>
                    <a:pt x="1630807" y="8005153"/>
                  </a:lnTo>
                  <a:lnTo>
                    <a:pt x="1585252" y="7994129"/>
                  </a:lnTo>
                  <a:lnTo>
                    <a:pt x="1539087" y="7984718"/>
                  </a:lnTo>
                  <a:lnTo>
                    <a:pt x="1492351" y="7976959"/>
                  </a:lnTo>
                  <a:lnTo>
                    <a:pt x="1445056" y="7970850"/>
                  </a:lnTo>
                  <a:lnTo>
                    <a:pt x="1397254" y="7966456"/>
                  </a:lnTo>
                  <a:lnTo>
                    <a:pt x="1348955" y="7963802"/>
                  </a:lnTo>
                  <a:lnTo>
                    <a:pt x="1300226" y="7962900"/>
                  </a:lnTo>
                  <a:lnTo>
                    <a:pt x="1251470" y="7963802"/>
                  </a:lnTo>
                  <a:lnTo>
                    <a:pt x="1203172" y="7966456"/>
                  </a:lnTo>
                  <a:lnTo>
                    <a:pt x="1155357" y="7970850"/>
                  </a:lnTo>
                  <a:lnTo>
                    <a:pt x="1108062" y="7976959"/>
                  </a:lnTo>
                  <a:lnTo>
                    <a:pt x="1061313" y="7984718"/>
                  </a:lnTo>
                  <a:lnTo>
                    <a:pt x="1015136" y="7994129"/>
                  </a:lnTo>
                  <a:lnTo>
                    <a:pt x="969581" y="8005153"/>
                  </a:lnTo>
                  <a:lnTo>
                    <a:pt x="924661" y="8017751"/>
                  </a:lnTo>
                  <a:lnTo>
                    <a:pt x="880414" y="8031899"/>
                  </a:lnTo>
                  <a:lnTo>
                    <a:pt x="836879" y="8047558"/>
                  </a:lnTo>
                  <a:lnTo>
                    <a:pt x="794080" y="8064716"/>
                  </a:lnTo>
                  <a:lnTo>
                    <a:pt x="752043" y="8083309"/>
                  </a:lnTo>
                  <a:lnTo>
                    <a:pt x="710806" y="8103336"/>
                  </a:lnTo>
                  <a:lnTo>
                    <a:pt x="670394" y="8124749"/>
                  </a:lnTo>
                  <a:lnTo>
                    <a:pt x="630847" y="8147520"/>
                  </a:lnTo>
                  <a:lnTo>
                    <a:pt x="592188" y="8171612"/>
                  </a:lnTo>
                  <a:lnTo>
                    <a:pt x="554469" y="8197012"/>
                  </a:lnTo>
                  <a:lnTo>
                    <a:pt x="517690" y="8223669"/>
                  </a:lnTo>
                  <a:lnTo>
                    <a:pt x="481901" y="8251558"/>
                  </a:lnTo>
                  <a:lnTo>
                    <a:pt x="447141" y="8280654"/>
                  </a:lnTo>
                  <a:lnTo>
                    <a:pt x="413423" y="8310931"/>
                  </a:lnTo>
                  <a:lnTo>
                    <a:pt x="380784" y="8342338"/>
                  </a:lnTo>
                  <a:lnTo>
                    <a:pt x="349262" y="8374850"/>
                  </a:lnTo>
                  <a:lnTo>
                    <a:pt x="318884" y="8408441"/>
                  </a:lnTo>
                  <a:lnTo>
                    <a:pt x="289687" y="8443087"/>
                  </a:lnTo>
                  <a:lnTo>
                    <a:pt x="261683" y="8478736"/>
                  </a:lnTo>
                  <a:lnTo>
                    <a:pt x="234937" y="8515375"/>
                  </a:lnTo>
                  <a:lnTo>
                    <a:pt x="209448" y="8552967"/>
                  </a:lnTo>
                  <a:lnTo>
                    <a:pt x="185254" y="8591474"/>
                  </a:lnTo>
                  <a:lnTo>
                    <a:pt x="162407" y="8630869"/>
                  </a:lnTo>
                  <a:lnTo>
                    <a:pt x="140919" y="8671128"/>
                  </a:lnTo>
                  <a:lnTo>
                    <a:pt x="120827" y="8712213"/>
                  </a:lnTo>
                  <a:lnTo>
                    <a:pt x="102158" y="8754097"/>
                  </a:lnTo>
                  <a:lnTo>
                    <a:pt x="84950" y="8796744"/>
                  </a:lnTo>
                  <a:lnTo>
                    <a:pt x="69227" y="8840114"/>
                  </a:lnTo>
                  <a:lnTo>
                    <a:pt x="55041" y="8884196"/>
                  </a:lnTo>
                  <a:lnTo>
                    <a:pt x="42392" y="8928938"/>
                  </a:lnTo>
                  <a:lnTo>
                    <a:pt x="31330" y="8974328"/>
                  </a:lnTo>
                  <a:lnTo>
                    <a:pt x="21882" y="9020315"/>
                  </a:lnTo>
                  <a:lnTo>
                    <a:pt x="14084" y="9066886"/>
                  </a:lnTo>
                  <a:lnTo>
                    <a:pt x="7975" y="9114003"/>
                  </a:lnTo>
                  <a:lnTo>
                    <a:pt x="3556" y="9161628"/>
                  </a:lnTo>
                  <a:lnTo>
                    <a:pt x="889" y="9209748"/>
                  </a:lnTo>
                  <a:lnTo>
                    <a:pt x="0" y="9258300"/>
                  </a:lnTo>
                  <a:lnTo>
                    <a:pt x="889" y="9306865"/>
                  </a:lnTo>
                  <a:lnTo>
                    <a:pt x="3556" y="9354985"/>
                  </a:lnTo>
                  <a:lnTo>
                    <a:pt x="7975" y="9402610"/>
                  </a:lnTo>
                  <a:lnTo>
                    <a:pt x="14084" y="9449727"/>
                  </a:lnTo>
                  <a:lnTo>
                    <a:pt x="21882" y="9496298"/>
                  </a:lnTo>
                  <a:lnTo>
                    <a:pt x="31330" y="9542297"/>
                  </a:lnTo>
                  <a:lnTo>
                    <a:pt x="42392" y="9587687"/>
                  </a:lnTo>
                  <a:lnTo>
                    <a:pt x="55041" y="9632429"/>
                  </a:lnTo>
                  <a:lnTo>
                    <a:pt x="69227" y="9676511"/>
                  </a:lnTo>
                  <a:lnTo>
                    <a:pt x="84950" y="9719894"/>
                  </a:lnTo>
                  <a:lnTo>
                    <a:pt x="102158" y="9762528"/>
                  </a:lnTo>
                  <a:lnTo>
                    <a:pt x="120827" y="9804413"/>
                  </a:lnTo>
                  <a:lnTo>
                    <a:pt x="140919" y="9845497"/>
                  </a:lnTo>
                  <a:lnTo>
                    <a:pt x="162407" y="9885756"/>
                  </a:lnTo>
                  <a:lnTo>
                    <a:pt x="185254" y="9925152"/>
                  </a:lnTo>
                  <a:lnTo>
                    <a:pt x="209448" y="9963671"/>
                  </a:lnTo>
                  <a:lnTo>
                    <a:pt x="234937" y="10001250"/>
                  </a:lnTo>
                  <a:lnTo>
                    <a:pt x="261683" y="10037889"/>
                  </a:lnTo>
                  <a:lnTo>
                    <a:pt x="289687" y="10073538"/>
                  </a:lnTo>
                  <a:lnTo>
                    <a:pt x="318884" y="10108184"/>
                  </a:lnTo>
                  <a:lnTo>
                    <a:pt x="349262" y="10141775"/>
                  </a:lnTo>
                  <a:lnTo>
                    <a:pt x="380784" y="10174287"/>
                  </a:lnTo>
                  <a:lnTo>
                    <a:pt x="413423" y="10205695"/>
                  </a:lnTo>
                  <a:lnTo>
                    <a:pt x="447141" y="10235971"/>
                  </a:lnTo>
                  <a:lnTo>
                    <a:pt x="481901" y="10265067"/>
                  </a:lnTo>
                  <a:lnTo>
                    <a:pt x="510057" y="10287000"/>
                  </a:lnTo>
                  <a:lnTo>
                    <a:pt x="2090280" y="10287000"/>
                  </a:lnTo>
                  <a:lnTo>
                    <a:pt x="2153196" y="10235971"/>
                  </a:lnTo>
                  <a:lnTo>
                    <a:pt x="2186902" y="10205695"/>
                  </a:lnTo>
                  <a:lnTo>
                    <a:pt x="2219541" y="10174287"/>
                  </a:lnTo>
                  <a:lnTo>
                    <a:pt x="2251062" y="10141775"/>
                  </a:lnTo>
                  <a:lnTo>
                    <a:pt x="2281440" y="10108184"/>
                  </a:lnTo>
                  <a:lnTo>
                    <a:pt x="2310638" y="10073538"/>
                  </a:lnTo>
                  <a:lnTo>
                    <a:pt x="2338628" y="10037889"/>
                  </a:lnTo>
                  <a:lnTo>
                    <a:pt x="2365387" y="10001250"/>
                  </a:lnTo>
                  <a:lnTo>
                    <a:pt x="2390876" y="9963671"/>
                  </a:lnTo>
                  <a:lnTo>
                    <a:pt x="2415057" y="9925152"/>
                  </a:lnTo>
                  <a:lnTo>
                    <a:pt x="2437904" y="9885756"/>
                  </a:lnTo>
                  <a:lnTo>
                    <a:pt x="2459393" y="9845497"/>
                  </a:lnTo>
                  <a:lnTo>
                    <a:pt x="2479484" y="9804413"/>
                  </a:lnTo>
                  <a:lnTo>
                    <a:pt x="2498153" y="9762528"/>
                  </a:lnTo>
                  <a:lnTo>
                    <a:pt x="2515362" y="9719894"/>
                  </a:lnTo>
                  <a:lnTo>
                    <a:pt x="2531084" y="9676511"/>
                  </a:lnTo>
                  <a:lnTo>
                    <a:pt x="2545270" y="9632429"/>
                  </a:lnTo>
                  <a:lnTo>
                    <a:pt x="2557919" y="9587687"/>
                  </a:lnTo>
                  <a:lnTo>
                    <a:pt x="2568981" y="9542297"/>
                  </a:lnTo>
                  <a:lnTo>
                    <a:pt x="2578430" y="9496298"/>
                  </a:lnTo>
                  <a:lnTo>
                    <a:pt x="2586228" y="9449727"/>
                  </a:lnTo>
                  <a:lnTo>
                    <a:pt x="2592336" y="9402610"/>
                  </a:lnTo>
                  <a:lnTo>
                    <a:pt x="2596756" y="9354985"/>
                  </a:lnTo>
                  <a:lnTo>
                    <a:pt x="2599423" y="9306865"/>
                  </a:lnTo>
                  <a:lnTo>
                    <a:pt x="2600325" y="9258300"/>
                  </a:lnTo>
                  <a:close/>
                </a:path>
                <a:path w="8010525" h="10287000">
                  <a:moveTo>
                    <a:pt x="8010525" y="0"/>
                  </a:moveTo>
                  <a:lnTo>
                    <a:pt x="5939460" y="0"/>
                  </a:lnTo>
                  <a:lnTo>
                    <a:pt x="5936716" y="11303"/>
                  </a:lnTo>
                  <a:lnTo>
                    <a:pt x="5927306" y="57289"/>
                  </a:lnTo>
                  <a:lnTo>
                    <a:pt x="5919546" y="103860"/>
                  </a:lnTo>
                  <a:lnTo>
                    <a:pt x="5913437" y="150977"/>
                  </a:lnTo>
                  <a:lnTo>
                    <a:pt x="5909043" y="198602"/>
                  </a:lnTo>
                  <a:lnTo>
                    <a:pt x="5906389" y="246722"/>
                  </a:lnTo>
                  <a:lnTo>
                    <a:pt x="5905500" y="295275"/>
                  </a:lnTo>
                  <a:lnTo>
                    <a:pt x="5906389" y="343839"/>
                  </a:lnTo>
                  <a:lnTo>
                    <a:pt x="5909043" y="391960"/>
                  </a:lnTo>
                  <a:lnTo>
                    <a:pt x="5913437" y="439585"/>
                  </a:lnTo>
                  <a:lnTo>
                    <a:pt x="5919546" y="486702"/>
                  </a:lnTo>
                  <a:lnTo>
                    <a:pt x="5927306" y="533273"/>
                  </a:lnTo>
                  <a:lnTo>
                    <a:pt x="5936716" y="579259"/>
                  </a:lnTo>
                  <a:lnTo>
                    <a:pt x="5947740" y="624649"/>
                  </a:lnTo>
                  <a:lnTo>
                    <a:pt x="5960338" y="669391"/>
                  </a:lnTo>
                  <a:lnTo>
                    <a:pt x="5974486" y="713473"/>
                  </a:lnTo>
                  <a:lnTo>
                    <a:pt x="5990145" y="756843"/>
                  </a:lnTo>
                  <a:lnTo>
                    <a:pt x="6007303" y="799490"/>
                  </a:lnTo>
                  <a:lnTo>
                    <a:pt x="6025896" y="841375"/>
                  </a:lnTo>
                  <a:lnTo>
                    <a:pt x="6045924" y="882459"/>
                  </a:lnTo>
                  <a:lnTo>
                    <a:pt x="6067336" y="922718"/>
                  </a:lnTo>
                  <a:lnTo>
                    <a:pt x="6090107" y="962113"/>
                  </a:lnTo>
                  <a:lnTo>
                    <a:pt x="6114199" y="1000620"/>
                  </a:lnTo>
                  <a:lnTo>
                    <a:pt x="6139599" y="1038212"/>
                  </a:lnTo>
                  <a:lnTo>
                    <a:pt x="6166256" y="1074851"/>
                  </a:lnTo>
                  <a:lnTo>
                    <a:pt x="6194145" y="1110500"/>
                  </a:lnTo>
                  <a:lnTo>
                    <a:pt x="6223241" y="1145146"/>
                  </a:lnTo>
                  <a:lnTo>
                    <a:pt x="6253518" y="1178737"/>
                  </a:lnTo>
                  <a:lnTo>
                    <a:pt x="6284925" y="1211249"/>
                  </a:lnTo>
                  <a:lnTo>
                    <a:pt x="6317437" y="1242656"/>
                  </a:lnTo>
                  <a:lnTo>
                    <a:pt x="6351029" y="1272933"/>
                  </a:lnTo>
                  <a:lnTo>
                    <a:pt x="6385674" y="1302029"/>
                  </a:lnTo>
                  <a:lnTo>
                    <a:pt x="6421323" y="1329918"/>
                  </a:lnTo>
                  <a:lnTo>
                    <a:pt x="6457963" y="1356575"/>
                  </a:lnTo>
                  <a:lnTo>
                    <a:pt x="6495555" y="1381975"/>
                  </a:lnTo>
                  <a:lnTo>
                    <a:pt x="6534061" y="1406067"/>
                  </a:lnTo>
                  <a:lnTo>
                    <a:pt x="6573456" y="1428838"/>
                  </a:lnTo>
                  <a:lnTo>
                    <a:pt x="6613715" y="1450251"/>
                  </a:lnTo>
                  <a:lnTo>
                    <a:pt x="6654800" y="1470279"/>
                  </a:lnTo>
                  <a:lnTo>
                    <a:pt x="6696684" y="1488871"/>
                  </a:lnTo>
                  <a:lnTo>
                    <a:pt x="6739331" y="1506029"/>
                  </a:lnTo>
                  <a:lnTo>
                    <a:pt x="6782702" y="1521688"/>
                  </a:lnTo>
                  <a:lnTo>
                    <a:pt x="6826783" y="1535836"/>
                  </a:lnTo>
                  <a:lnTo>
                    <a:pt x="6871525" y="1548434"/>
                  </a:lnTo>
                  <a:lnTo>
                    <a:pt x="6916915" y="1559458"/>
                  </a:lnTo>
                  <a:lnTo>
                    <a:pt x="6962902" y="1568869"/>
                  </a:lnTo>
                  <a:lnTo>
                    <a:pt x="7009473" y="1576628"/>
                  </a:lnTo>
                  <a:lnTo>
                    <a:pt x="7056590" y="1582737"/>
                  </a:lnTo>
                  <a:lnTo>
                    <a:pt x="7104215" y="1587131"/>
                  </a:lnTo>
                  <a:lnTo>
                    <a:pt x="7152335" y="1589786"/>
                  </a:lnTo>
                  <a:lnTo>
                    <a:pt x="7200900" y="1590675"/>
                  </a:lnTo>
                  <a:lnTo>
                    <a:pt x="7249452" y="1589786"/>
                  </a:lnTo>
                  <a:lnTo>
                    <a:pt x="7297572" y="1587131"/>
                  </a:lnTo>
                  <a:lnTo>
                    <a:pt x="7345197" y="1582737"/>
                  </a:lnTo>
                  <a:lnTo>
                    <a:pt x="7392314" y="1576628"/>
                  </a:lnTo>
                  <a:lnTo>
                    <a:pt x="7438885" y="1568869"/>
                  </a:lnTo>
                  <a:lnTo>
                    <a:pt x="7484872" y="1559458"/>
                  </a:lnTo>
                  <a:lnTo>
                    <a:pt x="7530262" y="1548434"/>
                  </a:lnTo>
                  <a:lnTo>
                    <a:pt x="7575004" y="1535836"/>
                  </a:lnTo>
                  <a:lnTo>
                    <a:pt x="7619085" y="1521688"/>
                  </a:lnTo>
                  <a:lnTo>
                    <a:pt x="7662456" y="1506029"/>
                  </a:lnTo>
                  <a:lnTo>
                    <a:pt x="7705103" y="1488871"/>
                  </a:lnTo>
                  <a:lnTo>
                    <a:pt x="7746987" y="1470279"/>
                  </a:lnTo>
                  <a:lnTo>
                    <a:pt x="7788072" y="1450251"/>
                  </a:lnTo>
                  <a:lnTo>
                    <a:pt x="7828331" y="1428838"/>
                  </a:lnTo>
                  <a:lnTo>
                    <a:pt x="7867726" y="1406067"/>
                  </a:lnTo>
                  <a:lnTo>
                    <a:pt x="7906232" y="1381975"/>
                  </a:lnTo>
                  <a:lnTo>
                    <a:pt x="7943824" y="1356575"/>
                  </a:lnTo>
                  <a:lnTo>
                    <a:pt x="7980464" y="1329918"/>
                  </a:lnTo>
                  <a:lnTo>
                    <a:pt x="8010525" y="1306398"/>
                  </a:lnTo>
                  <a:lnTo>
                    <a:pt x="8010525" y="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3715" y="10160"/>
            <a:ext cx="10252710" cy="17532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300" spc="-1185"/>
              <a:t>MODEL</a:t>
            </a:r>
            <a:r>
              <a:rPr dirty="0" sz="11300" spc="-635"/>
              <a:t> </a:t>
            </a:r>
            <a:r>
              <a:rPr dirty="0" sz="11300" spc="-1490"/>
              <a:t>EVALUATION</a:t>
            </a:r>
            <a:endParaRPr sz="11300"/>
          </a:p>
        </p:txBody>
      </p:sp>
      <p:sp>
        <p:nvSpPr>
          <p:cNvPr id="9" name="object 9" descr=""/>
          <p:cNvSpPr txBox="1"/>
          <p:nvPr/>
        </p:nvSpPr>
        <p:spPr>
          <a:xfrm>
            <a:off x="307657" y="1990407"/>
            <a:ext cx="9802495" cy="16268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32105" marR="5080" indent="-320040">
              <a:lnSpc>
                <a:spcPts val="3000"/>
              </a:lnSpc>
              <a:spcBef>
                <a:spcPts val="700"/>
              </a:spcBef>
              <a:buFont typeface="Arial MT"/>
              <a:buChar char="•"/>
              <a:tabLst>
                <a:tab pos="332105" algn="l"/>
              </a:tabLst>
            </a:pPr>
            <a:r>
              <a:rPr dirty="0" sz="3000">
                <a:latin typeface="Verdana"/>
                <a:cs typeface="Verdana"/>
              </a:rPr>
              <a:t>The</a:t>
            </a:r>
            <a:r>
              <a:rPr dirty="0" sz="3000" spc="114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trained</a:t>
            </a:r>
            <a:r>
              <a:rPr dirty="0" sz="3000" spc="12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Linear</a:t>
            </a:r>
            <a:r>
              <a:rPr dirty="0" sz="3000" spc="17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Regression</a:t>
            </a:r>
            <a:r>
              <a:rPr dirty="0" sz="3000" spc="200">
                <a:latin typeface="Verdana"/>
                <a:cs typeface="Verdana"/>
              </a:rPr>
              <a:t> </a:t>
            </a:r>
            <a:r>
              <a:rPr dirty="0" sz="3000" spc="75">
                <a:latin typeface="Verdana"/>
                <a:cs typeface="Verdana"/>
              </a:rPr>
              <a:t>model</a:t>
            </a:r>
            <a:r>
              <a:rPr dirty="0" sz="3000" spc="13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was</a:t>
            </a:r>
            <a:r>
              <a:rPr dirty="0" sz="3000" spc="17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tested </a:t>
            </a:r>
            <a:r>
              <a:rPr dirty="0" sz="3000" spc="50">
                <a:latin typeface="Verdana"/>
                <a:cs typeface="Verdana"/>
              </a:rPr>
              <a:t>using</a:t>
            </a:r>
            <a:r>
              <a:rPr dirty="0" sz="3000" spc="-30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unseen</a:t>
            </a:r>
            <a:r>
              <a:rPr dirty="0" sz="3000" spc="-29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data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335">
                <a:latin typeface="Verdana"/>
                <a:cs typeface="Verdana"/>
              </a:rPr>
              <a:t>(20%</a:t>
            </a:r>
            <a:r>
              <a:rPr dirty="0" sz="3000" spc="-254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test</a:t>
            </a:r>
            <a:r>
              <a:rPr dirty="0" sz="3000" spc="-24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split).</a:t>
            </a:r>
            <a:endParaRPr sz="3000">
              <a:latin typeface="Verdana"/>
              <a:cs typeface="Verdana"/>
            </a:endParaRPr>
          </a:p>
          <a:p>
            <a:pPr marL="332105" indent="-319405">
              <a:lnSpc>
                <a:spcPct val="100000"/>
              </a:lnSpc>
              <a:spcBef>
                <a:spcPts val="2410"/>
              </a:spcBef>
              <a:buFont typeface="Arial MT"/>
              <a:buChar char="•"/>
              <a:tabLst>
                <a:tab pos="332105" algn="l"/>
              </a:tabLst>
            </a:pPr>
            <a:r>
              <a:rPr dirty="0" sz="3000" spc="85" b="1">
                <a:latin typeface="Tahoma"/>
                <a:cs typeface="Tahoma"/>
              </a:rPr>
              <a:t>Mean</a:t>
            </a:r>
            <a:r>
              <a:rPr dirty="0" sz="3000" spc="-45" b="1">
                <a:latin typeface="Tahoma"/>
                <a:cs typeface="Tahoma"/>
              </a:rPr>
              <a:t> </a:t>
            </a:r>
            <a:r>
              <a:rPr dirty="0" sz="3000" spc="60" b="1">
                <a:latin typeface="Tahoma"/>
                <a:cs typeface="Tahoma"/>
              </a:rPr>
              <a:t>Squared</a:t>
            </a:r>
            <a:r>
              <a:rPr dirty="0" sz="3000" spc="-40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Error</a:t>
            </a:r>
            <a:r>
              <a:rPr dirty="0" sz="3000" spc="-5" b="1">
                <a:latin typeface="Tahoma"/>
                <a:cs typeface="Tahoma"/>
              </a:rPr>
              <a:t> </a:t>
            </a:r>
            <a:r>
              <a:rPr dirty="0" sz="3000" spc="-110" b="1">
                <a:latin typeface="Tahoma"/>
                <a:cs typeface="Tahoma"/>
              </a:rPr>
              <a:t>(MSE):</a:t>
            </a:r>
            <a:r>
              <a:rPr dirty="0" sz="3000" spc="-35" b="1">
                <a:latin typeface="Tahoma"/>
                <a:cs typeface="Tahoma"/>
              </a:rPr>
              <a:t> </a:t>
            </a:r>
            <a:r>
              <a:rPr dirty="0" sz="3000" spc="-10" b="1">
                <a:latin typeface="Tahoma"/>
                <a:cs typeface="Tahoma"/>
              </a:rPr>
              <a:t>51.46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7697" y="4278566"/>
            <a:ext cx="537527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8375" algn="l"/>
                <a:tab pos="4625975" algn="l"/>
              </a:tabLst>
            </a:pPr>
            <a:r>
              <a:rPr dirty="0" sz="3000" spc="40">
                <a:latin typeface="Verdana"/>
                <a:cs typeface="Verdana"/>
              </a:rPr>
              <a:t>between</a:t>
            </a:r>
            <a:r>
              <a:rPr dirty="0" sz="3000">
                <a:latin typeface="Verdana"/>
                <a:cs typeface="Verdana"/>
              </a:rPr>
              <a:t>	</a:t>
            </a:r>
            <a:r>
              <a:rPr dirty="0" sz="3000" spc="-10">
                <a:latin typeface="Verdana"/>
                <a:cs typeface="Verdana"/>
              </a:rPr>
              <a:t>predicted</a:t>
            </a:r>
            <a:r>
              <a:rPr dirty="0" sz="3000">
                <a:latin typeface="Verdana"/>
                <a:cs typeface="Verdana"/>
              </a:rPr>
              <a:t>	</a:t>
            </a:r>
            <a:r>
              <a:rPr dirty="0" sz="3000" spc="35">
                <a:latin typeface="Verdana"/>
                <a:cs typeface="Verdana"/>
              </a:rPr>
              <a:t>and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7657" y="3897312"/>
            <a:ext cx="7411720" cy="864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3975">
              <a:lnSpc>
                <a:spcPts val="3300"/>
              </a:lnSpc>
              <a:spcBef>
                <a:spcPts val="100"/>
              </a:spcBef>
              <a:tabLst>
                <a:tab pos="2574290" algn="l"/>
                <a:tab pos="3738879" algn="l"/>
                <a:tab pos="5782310" algn="l"/>
              </a:tabLst>
            </a:pPr>
            <a:r>
              <a:rPr dirty="0" sz="3000" spc="-665">
                <a:latin typeface="Verdana"/>
                <a:cs typeface="Verdana"/>
              </a:rPr>
              <a:t>1.</a:t>
            </a:r>
            <a:r>
              <a:rPr dirty="0" sz="3000" spc="-22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Indicates</a:t>
            </a:r>
            <a:r>
              <a:rPr dirty="0" sz="3000">
                <a:latin typeface="Verdana"/>
                <a:cs typeface="Verdana"/>
              </a:rPr>
              <a:t>	</a:t>
            </a:r>
            <a:r>
              <a:rPr dirty="0" sz="3000" spc="25">
                <a:latin typeface="Verdana"/>
                <a:cs typeface="Verdana"/>
              </a:rPr>
              <a:t>the</a:t>
            </a:r>
            <a:r>
              <a:rPr dirty="0" sz="3000">
                <a:latin typeface="Verdana"/>
                <a:cs typeface="Verdana"/>
              </a:rPr>
              <a:t>	</a:t>
            </a:r>
            <a:r>
              <a:rPr dirty="0" sz="3000" spc="-10">
                <a:latin typeface="Verdana"/>
                <a:cs typeface="Verdana"/>
              </a:rPr>
              <a:t>average</a:t>
            </a:r>
            <a:r>
              <a:rPr dirty="0" sz="3000">
                <a:latin typeface="Verdana"/>
                <a:cs typeface="Verdana"/>
              </a:rPr>
              <a:t>	</a:t>
            </a:r>
            <a:r>
              <a:rPr dirty="0" sz="3000" spc="-10">
                <a:latin typeface="Verdana"/>
                <a:cs typeface="Verdana"/>
              </a:rPr>
              <a:t>squared</a:t>
            </a:r>
            <a:endParaRPr sz="3000">
              <a:latin typeface="Verdana"/>
              <a:cs typeface="Verdana"/>
            </a:endParaRPr>
          </a:p>
          <a:p>
            <a:pPr algn="r" marR="5080">
              <a:lnSpc>
                <a:spcPts val="3300"/>
              </a:lnSpc>
            </a:pPr>
            <a:r>
              <a:rPr dirty="0" sz="3000" spc="-10">
                <a:latin typeface="Verdana"/>
                <a:cs typeface="Verdana"/>
              </a:rPr>
              <a:t>actual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170291" y="3897312"/>
            <a:ext cx="1945005" cy="8642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80645" marR="5080" indent="-68580">
              <a:lnSpc>
                <a:spcPts val="3000"/>
              </a:lnSpc>
              <a:spcBef>
                <a:spcPts val="700"/>
              </a:spcBef>
            </a:pPr>
            <a:r>
              <a:rPr dirty="0" sz="3000" spc="-10">
                <a:latin typeface="Verdana"/>
                <a:cs typeface="Verdana"/>
              </a:rPr>
              <a:t>difference electricity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07657" y="4659947"/>
            <a:ext cx="9806305" cy="544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105">
              <a:lnSpc>
                <a:spcPts val="3300"/>
              </a:lnSpc>
              <a:spcBef>
                <a:spcPts val="100"/>
              </a:spcBef>
            </a:pPr>
            <a:r>
              <a:rPr dirty="0" sz="3000" spc="60">
                <a:latin typeface="Verdana"/>
                <a:cs typeface="Verdana"/>
              </a:rPr>
              <a:t>consumption</a:t>
            </a:r>
            <a:r>
              <a:rPr dirty="0" sz="3000" spc="-25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values.</a:t>
            </a:r>
            <a:endParaRPr sz="3000">
              <a:latin typeface="Verdana"/>
              <a:cs typeface="Verdana"/>
            </a:endParaRPr>
          </a:p>
          <a:p>
            <a:pPr marL="331470" indent="-330200">
              <a:lnSpc>
                <a:spcPts val="3300"/>
              </a:lnSpc>
              <a:buSzPct val="83333"/>
              <a:buAutoNum type="arabicPeriod" startAt="2"/>
              <a:tabLst>
                <a:tab pos="331470" algn="l"/>
              </a:tabLst>
            </a:pPr>
            <a:r>
              <a:rPr dirty="0" sz="3000">
                <a:latin typeface="Verdana"/>
                <a:cs typeface="Verdana"/>
              </a:rPr>
              <a:t>Lower</a:t>
            </a:r>
            <a:r>
              <a:rPr dirty="0" sz="3000" spc="-170">
                <a:latin typeface="Verdana"/>
                <a:cs typeface="Verdana"/>
              </a:rPr>
              <a:t> </a:t>
            </a:r>
            <a:r>
              <a:rPr dirty="0" sz="3000" spc="50">
                <a:latin typeface="Verdana"/>
                <a:cs typeface="Verdana"/>
              </a:rPr>
              <a:t>MSE</a:t>
            </a:r>
            <a:r>
              <a:rPr dirty="0" sz="3000" spc="-14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means</a:t>
            </a:r>
            <a:r>
              <a:rPr dirty="0" sz="3000" spc="-14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better</a:t>
            </a:r>
            <a:r>
              <a:rPr dirty="0" sz="3000" spc="-18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prediction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accuracy.</a:t>
            </a:r>
            <a:endParaRPr sz="3000">
              <a:latin typeface="Verdana"/>
              <a:cs typeface="Verdana"/>
            </a:endParaRPr>
          </a:p>
          <a:p>
            <a:pPr lvl="1" marL="332105" indent="-319405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32105" algn="l"/>
              </a:tabLst>
            </a:pPr>
            <a:r>
              <a:rPr dirty="0" sz="3000" spc="-175" b="1">
                <a:latin typeface="Tahoma"/>
                <a:cs typeface="Tahoma"/>
              </a:rPr>
              <a:t>R²</a:t>
            </a:r>
            <a:r>
              <a:rPr dirty="0" sz="3000" spc="-60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Score:</a:t>
            </a:r>
            <a:r>
              <a:rPr dirty="0" sz="3000" spc="-114" b="1">
                <a:latin typeface="Tahoma"/>
                <a:cs typeface="Tahoma"/>
              </a:rPr>
              <a:t> </a:t>
            </a:r>
            <a:r>
              <a:rPr dirty="0" sz="3000" spc="-20" b="1">
                <a:latin typeface="Tahoma"/>
                <a:cs typeface="Tahoma"/>
              </a:rPr>
              <a:t>0.578</a:t>
            </a:r>
            <a:endParaRPr sz="3000">
              <a:latin typeface="Tahoma"/>
              <a:cs typeface="Tahoma"/>
            </a:endParaRPr>
          </a:p>
          <a:p>
            <a:pPr algn="just" marL="330835" marR="5715" indent="-330200">
              <a:lnSpc>
                <a:spcPts val="3000"/>
              </a:lnSpc>
              <a:spcBef>
                <a:spcPts val="3010"/>
              </a:spcBef>
              <a:buSzPct val="83333"/>
              <a:buAutoNum type="arabicPeriod"/>
              <a:tabLst>
                <a:tab pos="332105" algn="l"/>
              </a:tabLst>
            </a:pPr>
            <a:r>
              <a:rPr dirty="0" sz="3000">
                <a:latin typeface="Verdana"/>
                <a:cs typeface="Verdana"/>
              </a:rPr>
              <a:t>Shows</a:t>
            </a:r>
            <a:r>
              <a:rPr dirty="0" sz="3000" spc="-30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that</a:t>
            </a:r>
            <a:r>
              <a:rPr dirty="0" sz="3000" spc="-15">
                <a:latin typeface="Verdana"/>
                <a:cs typeface="Verdana"/>
              </a:rPr>
              <a:t>  </a:t>
            </a:r>
            <a:r>
              <a:rPr dirty="0" sz="3000" spc="50">
                <a:latin typeface="Verdana"/>
                <a:cs typeface="Verdana"/>
              </a:rPr>
              <a:t>the</a:t>
            </a:r>
            <a:r>
              <a:rPr dirty="0" sz="3000" spc="-25">
                <a:latin typeface="Verdana"/>
                <a:cs typeface="Verdana"/>
              </a:rPr>
              <a:t>  </a:t>
            </a:r>
            <a:r>
              <a:rPr dirty="0" sz="3000" spc="70">
                <a:latin typeface="Verdana"/>
                <a:cs typeface="Verdana"/>
              </a:rPr>
              <a:t>model</a:t>
            </a:r>
            <a:r>
              <a:rPr dirty="0" sz="3000" spc="-30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explains  </a:t>
            </a:r>
            <a:r>
              <a:rPr dirty="0" sz="3000" spc="-275" b="1">
                <a:latin typeface="Tahoma"/>
                <a:cs typeface="Tahoma"/>
              </a:rPr>
              <a:t>57.8%</a:t>
            </a:r>
            <a:r>
              <a:rPr dirty="0" sz="3000" spc="155" b="1">
                <a:latin typeface="Tahoma"/>
                <a:cs typeface="Tahoma"/>
              </a:rPr>
              <a:t>  </a:t>
            </a:r>
            <a:r>
              <a:rPr dirty="0" sz="3000">
                <a:latin typeface="Verdana"/>
                <a:cs typeface="Verdana"/>
              </a:rPr>
              <a:t>of</a:t>
            </a:r>
            <a:r>
              <a:rPr dirty="0" sz="3000" spc="-25">
                <a:latin typeface="Verdana"/>
                <a:cs typeface="Verdana"/>
              </a:rPr>
              <a:t>  </a:t>
            </a:r>
            <a:r>
              <a:rPr dirty="0" sz="3000" spc="25">
                <a:latin typeface="Verdana"/>
                <a:cs typeface="Verdana"/>
              </a:rPr>
              <a:t>the </a:t>
            </a:r>
            <a:r>
              <a:rPr dirty="0" sz="3000" spc="25">
                <a:latin typeface="Verdana"/>
                <a:cs typeface="Verdana"/>
              </a:rPr>
              <a:t>	</a:t>
            </a:r>
            <a:r>
              <a:rPr dirty="0" sz="3000" spc="-40">
                <a:latin typeface="Verdana"/>
                <a:cs typeface="Verdana"/>
              </a:rPr>
              <a:t>variation</a:t>
            </a:r>
            <a:r>
              <a:rPr dirty="0" sz="3000" spc="-235">
                <a:latin typeface="Verdana"/>
                <a:cs typeface="Verdana"/>
              </a:rPr>
              <a:t> </a:t>
            </a:r>
            <a:r>
              <a:rPr dirty="0" sz="3000" spc="60">
                <a:latin typeface="Verdana"/>
                <a:cs typeface="Verdana"/>
              </a:rPr>
              <a:t>in</a:t>
            </a:r>
            <a:r>
              <a:rPr dirty="0" sz="3000" spc="-265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electricity</a:t>
            </a:r>
            <a:r>
              <a:rPr dirty="0" sz="3000" spc="-24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consumption.</a:t>
            </a:r>
            <a:endParaRPr sz="3000">
              <a:latin typeface="Verdana"/>
              <a:cs typeface="Verdana"/>
            </a:endParaRPr>
          </a:p>
          <a:p>
            <a:pPr algn="just" marL="330835" marR="6350" indent="-330200">
              <a:lnSpc>
                <a:spcPts val="3000"/>
              </a:lnSpc>
              <a:spcBef>
                <a:spcPts val="5"/>
              </a:spcBef>
              <a:buSzPct val="83333"/>
              <a:buAutoNum type="arabicPeriod"/>
              <a:tabLst>
                <a:tab pos="332105" algn="l"/>
              </a:tabLst>
            </a:pPr>
            <a:r>
              <a:rPr dirty="0" sz="3000">
                <a:latin typeface="Verdana"/>
                <a:cs typeface="Verdana"/>
              </a:rPr>
              <a:t>This</a:t>
            </a:r>
            <a:r>
              <a:rPr dirty="0" sz="3000" spc="-3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is</a:t>
            </a:r>
            <a:r>
              <a:rPr dirty="0" sz="3000" spc="-5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a</a:t>
            </a:r>
            <a:r>
              <a:rPr dirty="0" sz="3000" spc="-40">
                <a:latin typeface="Verdana"/>
                <a:cs typeface="Verdana"/>
              </a:rPr>
              <a:t>  </a:t>
            </a:r>
            <a:r>
              <a:rPr dirty="0" sz="3000" spc="90">
                <a:latin typeface="Verdana"/>
                <a:cs typeface="Verdana"/>
              </a:rPr>
              <a:t>good</a:t>
            </a:r>
            <a:r>
              <a:rPr dirty="0" sz="3000" spc="-50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result</a:t>
            </a:r>
            <a:r>
              <a:rPr dirty="0" sz="3000" spc="-2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considering</a:t>
            </a:r>
            <a:r>
              <a:rPr dirty="0" sz="3000" spc="-55">
                <a:latin typeface="Verdana"/>
                <a:cs typeface="Verdana"/>
              </a:rPr>
              <a:t>  </a:t>
            </a:r>
            <a:r>
              <a:rPr dirty="0" sz="3000" spc="50">
                <a:latin typeface="Verdana"/>
                <a:cs typeface="Verdana"/>
              </a:rPr>
              <a:t>the</a:t>
            </a:r>
            <a:r>
              <a:rPr dirty="0" sz="3000" spc="-55">
                <a:latin typeface="Verdana"/>
                <a:cs typeface="Verdana"/>
              </a:rPr>
              <a:t>  </a:t>
            </a:r>
            <a:r>
              <a:rPr dirty="0" sz="3000" spc="-10">
                <a:latin typeface="Verdana"/>
                <a:cs typeface="Verdana"/>
              </a:rPr>
              <a:t>dataset </a:t>
            </a:r>
            <a:r>
              <a:rPr dirty="0" sz="3000" spc="-10">
                <a:latin typeface="Verdana"/>
                <a:cs typeface="Verdana"/>
              </a:rPr>
              <a:t>	</a:t>
            </a:r>
            <a:r>
              <a:rPr dirty="0" sz="3000">
                <a:latin typeface="Verdana"/>
                <a:cs typeface="Verdana"/>
              </a:rPr>
              <a:t>contains</a:t>
            </a:r>
            <a:r>
              <a:rPr dirty="0" sz="3000" spc="-21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synthetic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data</a:t>
            </a:r>
            <a:r>
              <a:rPr dirty="0" sz="3000" spc="-160">
                <a:latin typeface="Verdana"/>
                <a:cs typeface="Verdana"/>
              </a:rPr>
              <a:t> </a:t>
            </a:r>
            <a:r>
              <a:rPr dirty="0" sz="3000">
                <a:latin typeface="Verdana"/>
                <a:cs typeface="Verdana"/>
              </a:rPr>
              <a:t>with</a:t>
            </a:r>
            <a:r>
              <a:rPr dirty="0" sz="3000" spc="-145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noise.</a:t>
            </a:r>
            <a:endParaRPr sz="3000">
              <a:latin typeface="Verdana"/>
              <a:cs typeface="Verdana"/>
            </a:endParaRPr>
          </a:p>
          <a:p>
            <a:pPr algn="just" lvl="1" marL="332105" marR="5080" indent="-320040">
              <a:lnSpc>
                <a:spcPct val="83400"/>
              </a:lnSpc>
              <a:spcBef>
                <a:spcPts val="3005"/>
              </a:spcBef>
              <a:buFont typeface="Arial MT"/>
              <a:buChar char="•"/>
              <a:tabLst>
                <a:tab pos="332105" algn="l"/>
              </a:tabLst>
            </a:pPr>
            <a:r>
              <a:rPr dirty="0" sz="3000">
                <a:latin typeface="Verdana"/>
                <a:cs typeface="Verdana"/>
              </a:rPr>
              <a:t>The</a:t>
            </a:r>
            <a:r>
              <a:rPr dirty="0" sz="3000" spc="90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evaluation</a:t>
            </a:r>
            <a:r>
              <a:rPr dirty="0" sz="3000" spc="10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confirms</a:t>
            </a:r>
            <a:r>
              <a:rPr dirty="0" sz="3000" spc="10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that</a:t>
            </a:r>
            <a:r>
              <a:rPr dirty="0" sz="3000" spc="114">
                <a:latin typeface="Verdana"/>
                <a:cs typeface="Verdana"/>
              </a:rPr>
              <a:t>  </a:t>
            </a:r>
            <a:r>
              <a:rPr dirty="0" sz="3000" spc="50">
                <a:latin typeface="Verdana"/>
                <a:cs typeface="Verdana"/>
              </a:rPr>
              <a:t>the</a:t>
            </a:r>
            <a:r>
              <a:rPr dirty="0" sz="3000" spc="105">
                <a:latin typeface="Verdana"/>
                <a:cs typeface="Verdana"/>
              </a:rPr>
              <a:t>  </a:t>
            </a:r>
            <a:r>
              <a:rPr dirty="0" sz="3000" spc="70">
                <a:latin typeface="Verdana"/>
                <a:cs typeface="Verdana"/>
              </a:rPr>
              <a:t>model</a:t>
            </a:r>
            <a:r>
              <a:rPr dirty="0" sz="3000" spc="100">
                <a:latin typeface="Verdana"/>
                <a:cs typeface="Verdana"/>
              </a:rPr>
              <a:t>  </a:t>
            </a:r>
            <a:r>
              <a:rPr dirty="0" sz="3000" spc="35">
                <a:latin typeface="Verdana"/>
                <a:cs typeface="Verdana"/>
              </a:rPr>
              <a:t>can </a:t>
            </a:r>
            <a:r>
              <a:rPr dirty="0" sz="3000">
                <a:latin typeface="Verdana"/>
                <a:cs typeface="Verdana"/>
              </a:rPr>
              <a:t>effectively</a:t>
            </a:r>
            <a:r>
              <a:rPr dirty="0" sz="3000" spc="36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learn</a:t>
            </a:r>
            <a:r>
              <a:rPr dirty="0" sz="3000" spc="34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patterns</a:t>
            </a:r>
            <a:r>
              <a:rPr dirty="0" sz="3000" spc="34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from</a:t>
            </a:r>
            <a:r>
              <a:rPr dirty="0" sz="3000" spc="355">
                <a:latin typeface="Verdana"/>
                <a:cs typeface="Verdana"/>
              </a:rPr>
              <a:t>  </a:t>
            </a:r>
            <a:r>
              <a:rPr dirty="0" sz="3000" spc="-10">
                <a:latin typeface="Verdana"/>
                <a:cs typeface="Verdana"/>
              </a:rPr>
              <a:t>Temperature, </a:t>
            </a:r>
            <a:r>
              <a:rPr dirty="0" sz="3000">
                <a:latin typeface="Verdana"/>
                <a:cs typeface="Verdana"/>
              </a:rPr>
              <a:t>Humidity,</a:t>
            </a:r>
            <a:r>
              <a:rPr dirty="0" sz="3000" spc="530">
                <a:latin typeface="Verdana"/>
                <a:cs typeface="Verdana"/>
              </a:rPr>
              <a:t>  </a:t>
            </a:r>
            <a:r>
              <a:rPr dirty="0" sz="3000" spc="60">
                <a:latin typeface="Verdana"/>
                <a:cs typeface="Verdana"/>
              </a:rPr>
              <a:t>and</a:t>
            </a:r>
            <a:r>
              <a:rPr dirty="0" sz="3000" spc="545">
                <a:latin typeface="Verdana"/>
                <a:cs typeface="Verdana"/>
              </a:rPr>
              <a:t>  </a:t>
            </a:r>
            <a:r>
              <a:rPr dirty="0" sz="3000" spc="45">
                <a:latin typeface="Verdana"/>
                <a:cs typeface="Verdana"/>
              </a:rPr>
              <a:t>Appliance</a:t>
            </a:r>
            <a:r>
              <a:rPr dirty="0" sz="3000" spc="52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Usage</a:t>
            </a:r>
            <a:r>
              <a:rPr dirty="0" sz="3000" spc="545">
                <a:latin typeface="Verdana"/>
                <a:cs typeface="Verdana"/>
              </a:rPr>
              <a:t>  </a:t>
            </a:r>
            <a:r>
              <a:rPr dirty="0" sz="3000">
                <a:latin typeface="Verdana"/>
                <a:cs typeface="Verdana"/>
              </a:rPr>
              <a:t>to</a:t>
            </a:r>
            <a:r>
              <a:rPr dirty="0" sz="3000" spc="540">
                <a:latin typeface="Verdana"/>
                <a:cs typeface="Verdana"/>
              </a:rPr>
              <a:t>  </a:t>
            </a:r>
            <a:r>
              <a:rPr dirty="0" sz="3000" spc="-10">
                <a:latin typeface="Verdana"/>
                <a:cs typeface="Verdana"/>
              </a:rPr>
              <a:t>predict </a:t>
            </a:r>
            <a:r>
              <a:rPr dirty="0" sz="3000" spc="-25">
                <a:latin typeface="Verdana"/>
                <a:cs typeface="Verdana"/>
              </a:rPr>
              <a:t>electricity</a:t>
            </a:r>
            <a:r>
              <a:rPr dirty="0" sz="3000" spc="-195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consumption.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0" y="0"/>
            <a:ext cx="2324100" cy="2038350"/>
          </a:xfrm>
          <a:custGeom>
            <a:avLst/>
            <a:gdLst/>
            <a:ahLst/>
            <a:cxnLst/>
            <a:rect l="l" t="t" r="r" b="b"/>
            <a:pathLst>
              <a:path w="2324100" h="2038350">
                <a:moveTo>
                  <a:pt x="2095069" y="0"/>
                </a:moveTo>
                <a:lnTo>
                  <a:pt x="0" y="0"/>
                </a:lnTo>
                <a:lnTo>
                  <a:pt x="0" y="1528284"/>
                </a:lnTo>
                <a:lnTo>
                  <a:pt x="51039" y="1591204"/>
                </a:lnTo>
                <a:lnTo>
                  <a:pt x="81307" y="1624921"/>
                </a:lnTo>
                <a:lnTo>
                  <a:pt x="112714" y="1657556"/>
                </a:lnTo>
                <a:lnTo>
                  <a:pt x="145229" y="1689078"/>
                </a:lnTo>
                <a:lnTo>
                  <a:pt x="178822" y="1719456"/>
                </a:lnTo>
                <a:lnTo>
                  <a:pt x="213461" y="1748659"/>
                </a:lnTo>
                <a:lnTo>
                  <a:pt x="249115" y="1776654"/>
                </a:lnTo>
                <a:lnTo>
                  <a:pt x="285752" y="1803411"/>
                </a:lnTo>
                <a:lnTo>
                  <a:pt x="323341" y="1828898"/>
                </a:lnTo>
                <a:lnTo>
                  <a:pt x="361851" y="1853083"/>
                </a:lnTo>
                <a:lnTo>
                  <a:pt x="401250" y="1875936"/>
                </a:lnTo>
                <a:lnTo>
                  <a:pt x="441508" y="1897425"/>
                </a:lnTo>
                <a:lnTo>
                  <a:pt x="482592" y="1917518"/>
                </a:lnTo>
                <a:lnTo>
                  <a:pt x="524472" y="1936184"/>
                </a:lnTo>
                <a:lnTo>
                  <a:pt x="567116" y="1953392"/>
                </a:lnTo>
                <a:lnTo>
                  <a:pt x="610493" y="1969110"/>
                </a:lnTo>
                <a:lnTo>
                  <a:pt x="654571" y="1983306"/>
                </a:lnTo>
                <a:lnTo>
                  <a:pt x="699320" y="1995951"/>
                </a:lnTo>
                <a:lnTo>
                  <a:pt x="744708" y="2007011"/>
                </a:lnTo>
                <a:lnTo>
                  <a:pt x="790703" y="2016456"/>
                </a:lnTo>
                <a:lnTo>
                  <a:pt x="837275" y="2024254"/>
                </a:lnTo>
                <a:lnTo>
                  <a:pt x="884392" y="2030374"/>
                </a:lnTo>
                <a:lnTo>
                  <a:pt x="932022" y="2034784"/>
                </a:lnTo>
                <a:lnTo>
                  <a:pt x="980135" y="2037453"/>
                </a:lnTo>
                <a:lnTo>
                  <a:pt x="1028700" y="2038350"/>
                </a:lnTo>
                <a:lnTo>
                  <a:pt x="1077261" y="2037453"/>
                </a:lnTo>
                <a:lnTo>
                  <a:pt x="1125372" y="2034784"/>
                </a:lnTo>
                <a:lnTo>
                  <a:pt x="1173000" y="2030374"/>
                </a:lnTo>
                <a:lnTo>
                  <a:pt x="1220116" y="2024254"/>
                </a:lnTo>
                <a:lnTo>
                  <a:pt x="1266686" y="2016456"/>
                </a:lnTo>
                <a:lnTo>
                  <a:pt x="1312680" y="2007011"/>
                </a:lnTo>
                <a:lnTo>
                  <a:pt x="1358066" y="1995951"/>
                </a:lnTo>
                <a:lnTo>
                  <a:pt x="1402814" y="1983306"/>
                </a:lnTo>
                <a:lnTo>
                  <a:pt x="1446892" y="1969110"/>
                </a:lnTo>
                <a:lnTo>
                  <a:pt x="1490268" y="1953392"/>
                </a:lnTo>
                <a:lnTo>
                  <a:pt x="1532911" y="1936184"/>
                </a:lnTo>
                <a:lnTo>
                  <a:pt x="1574791" y="1917518"/>
                </a:lnTo>
                <a:lnTo>
                  <a:pt x="1615875" y="1897425"/>
                </a:lnTo>
                <a:lnTo>
                  <a:pt x="1656132" y="1875936"/>
                </a:lnTo>
                <a:lnTo>
                  <a:pt x="1695531" y="1853083"/>
                </a:lnTo>
                <a:lnTo>
                  <a:pt x="1734041" y="1828898"/>
                </a:lnTo>
                <a:lnTo>
                  <a:pt x="1771631" y="1803411"/>
                </a:lnTo>
                <a:lnTo>
                  <a:pt x="1808268" y="1776654"/>
                </a:lnTo>
                <a:lnTo>
                  <a:pt x="1843922" y="1748659"/>
                </a:lnTo>
                <a:lnTo>
                  <a:pt x="1878561" y="1719456"/>
                </a:lnTo>
                <a:lnTo>
                  <a:pt x="1912155" y="1689078"/>
                </a:lnTo>
                <a:lnTo>
                  <a:pt x="1944671" y="1657556"/>
                </a:lnTo>
                <a:lnTo>
                  <a:pt x="1976079" y="1624921"/>
                </a:lnTo>
                <a:lnTo>
                  <a:pt x="2006347" y="1591204"/>
                </a:lnTo>
                <a:lnTo>
                  <a:pt x="2035443" y="1556437"/>
                </a:lnTo>
                <a:lnTo>
                  <a:pt x="2063337" y="1520651"/>
                </a:lnTo>
                <a:lnTo>
                  <a:pt x="2089998" y="1483879"/>
                </a:lnTo>
                <a:lnTo>
                  <a:pt x="2115393" y="1446150"/>
                </a:lnTo>
                <a:lnTo>
                  <a:pt x="2139491" y="1407497"/>
                </a:lnTo>
                <a:lnTo>
                  <a:pt x="2162262" y="1367951"/>
                </a:lnTo>
                <a:lnTo>
                  <a:pt x="2183674" y="1327543"/>
                </a:lnTo>
                <a:lnTo>
                  <a:pt x="2203695" y="1286305"/>
                </a:lnTo>
                <a:lnTo>
                  <a:pt x="2222295" y="1244268"/>
                </a:lnTo>
                <a:lnTo>
                  <a:pt x="2239442" y="1201464"/>
                </a:lnTo>
                <a:lnTo>
                  <a:pt x="2255104" y="1157924"/>
                </a:lnTo>
                <a:lnTo>
                  <a:pt x="2269250" y="1113679"/>
                </a:lnTo>
                <a:lnTo>
                  <a:pt x="2281850" y="1068761"/>
                </a:lnTo>
                <a:lnTo>
                  <a:pt x="2292871" y="1023201"/>
                </a:lnTo>
                <a:lnTo>
                  <a:pt x="2302283" y="977031"/>
                </a:lnTo>
                <a:lnTo>
                  <a:pt x="2310053" y="930282"/>
                </a:lnTo>
                <a:lnTo>
                  <a:pt x="2316151" y="882985"/>
                </a:lnTo>
                <a:lnTo>
                  <a:pt x="2320546" y="835172"/>
                </a:lnTo>
                <a:lnTo>
                  <a:pt x="2323206" y="786874"/>
                </a:lnTo>
                <a:lnTo>
                  <a:pt x="2324100" y="738124"/>
                </a:lnTo>
                <a:lnTo>
                  <a:pt x="2323206" y="689381"/>
                </a:lnTo>
                <a:lnTo>
                  <a:pt x="2320546" y="641091"/>
                </a:lnTo>
                <a:lnTo>
                  <a:pt x="2316151" y="593286"/>
                </a:lnTo>
                <a:lnTo>
                  <a:pt x="2310053" y="545997"/>
                </a:lnTo>
                <a:lnTo>
                  <a:pt x="2302283" y="499255"/>
                </a:lnTo>
                <a:lnTo>
                  <a:pt x="2292871" y="453091"/>
                </a:lnTo>
                <a:lnTo>
                  <a:pt x="2281850" y="407538"/>
                </a:lnTo>
                <a:lnTo>
                  <a:pt x="2269250" y="362626"/>
                </a:lnTo>
                <a:lnTo>
                  <a:pt x="2255104" y="318386"/>
                </a:lnTo>
                <a:lnTo>
                  <a:pt x="2239442" y="274852"/>
                </a:lnTo>
                <a:lnTo>
                  <a:pt x="2222295" y="232052"/>
                </a:lnTo>
                <a:lnTo>
                  <a:pt x="2203695" y="190020"/>
                </a:lnTo>
                <a:lnTo>
                  <a:pt x="2183674" y="148787"/>
                </a:lnTo>
                <a:lnTo>
                  <a:pt x="2162262" y="108383"/>
                </a:lnTo>
                <a:lnTo>
                  <a:pt x="2139491" y="68841"/>
                </a:lnTo>
                <a:lnTo>
                  <a:pt x="2115393" y="30191"/>
                </a:lnTo>
                <a:lnTo>
                  <a:pt x="2095069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0" y="7686675"/>
            <a:ext cx="2324100" cy="2600325"/>
          </a:xfrm>
          <a:custGeom>
            <a:avLst/>
            <a:gdLst/>
            <a:ahLst/>
            <a:cxnLst/>
            <a:rect l="l" t="t" r="r" b="b"/>
            <a:pathLst>
              <a:path w="2324100" h="2600325">
                <a:moveTo>
                  <a:pt x="1028700" y="0"/>
                </a:moveTo>
                <a:lnTo>
                  <a:pt x="980135" y="896"/>
                </a:lnTo>
                <a:lnTo>
                  <a:pt x="932022" y="3565"/>
                </a:lnTo>
                <a:lnTo>
                  <a:pt x="884392" y="7975"/>
                </a:lnTo>
                <a:lnTo>
                  <a:pt x="837275" y="14095"/>
                </a:lnTo>
                <a:lnTo>
                  <a:pt x="790703" y="21893"/>
                </a:lnTo>
                <a:lnTo>
                  <a:pt x="744708" y="31338"/>
                </a:lnTo>
                <a:lnTo>
                  <a:pt x="699320" y="42398"/>
                </a:lnTo>
                <a:lnTo>
                  <a:pt x="654571" y="55043"/>
                </a:lnTo>
                <a:lnTo>
                  <a:pt x="610493" y="69239"/>
                </a:lnTo>
                <a:lnTo>
                  <a:pt x="567116" y="84957"/>
                </a:lnTo>
                <a:lnTo>
                  <a:pt x="524472" y="102165"/>
                </a:lnTo>
                <a:lnTo>
                  <a:pt x="482592" y="120831"/>
                </a:lnTo>
                <a:lnTo>
                  <a:pt x="441508" y="140924"/>
                </a:lnTo>
                <a:lnTo>
                  <a:pt x="401250" y="162413"/>
                </a:lnTo>
                <a:lnTo>
                  <a:pt x="361851" y="185266"/>
                </a:lnTo>
                <a:lnTo>
                  <a:pt x="323341" y="209451"/>
                </a:lnTo>
                <a:lnTo>
                  <a:pt x="285752" y="234938"/>
                </a:lnTo>
                <a:lnTo>
                  <a:pt x="249115" y="261695"/>
                </a:lnTo>
                <a:lnTo>
                  <a:pt x="213461" y="289690"/>
                </a:lnTo>
                <a:lnTo>
                  <a:pt x="178822" y="318893"/>
                </a:lnTo>
                <a:lnTo>
                  <a:pt x="145229" y="349271"/>
                </a:lnTo>
                <a:lnTo>
                  <a:pt x="112714" y="380793"/>
                </a:lnTo>
                <a:lnTo>
                  <a:pt x="81307" y="413428"/>
                </a:lnTo>
                <a:lnTo>
                  <a:pt x="51039" y="447145"/>
                </a:lnTo>
                <a:lnTo>
                  <a:pt x="21944" y="481912"/>
                </a:lnTo>
                <a:lnTo>
                  <a:pt x="0" y="2090257"/>
                </a:lnTo>
                <a:lnTo>
                  <a:pt x="21944" y="2118409"/>
                </a:lnTo>
                <a:lnTo>
                  <a:pt x="51039" y="2153174"/>
                </a:lnTo>
                <a:lnTo>
                  <a:pt x="81307" y="2186889"/>
                </a:lnTo>
                <a:lnTo>
                  <a:pt x="112714" y="2219523"/>
                </a:lnTo>
                <a:lnTo>
                  <a:pt x="145229" y="2251044"/>
                </a:lnTo>
                <a:lnTo>
                  <a:pt x="178822" y="2281422"/>
                </a:lnTo>
                <a:lnTo>
                  <a:pt x="213461" y="2310624"/>
                </a:lnTo>
                <a:lnTo>
                  <a:pt x="249115" y="2338619"/>
                </a:lnTo>
                <a:lnTo>
                  <a:pt x="285752" y="2365376"/>
                </a:lnTo>
                <a:lnTo>
                  <a:pt x="323341" y="2390863"/>
                </a:lnTo>
                <a:lnTo>
                  <a:pt x="361851" y="2415049"/>
                </a:lnTo>
                <a:lnTo>
                  <a:pt x="401250" y="2437902"/>
                </a:lnTo>
                <a:lnTo>
                  <a:pt x="441508" y="2459391"/>
                </a:lnTo>
                <a:lnTo>
                  <a:pt x="482592" y="2479485"/>
                </a:lnTo>
                <a:lnTo>
                  <a:pt x="524472" y="2498152"/>
                </a:lnTo>
                <a:lnTo>
                  <a:pt x="567116" y="2515361"/>
                </a:lnTo>
                <a:lnTo>
                  <a:pt x="610493" y="2531079"/>
                </a:lnTo>
                <a:lnTo>
                  <a:pt x="654571" y="2545277"/>
                </a:lnTo>
                <a:lnTo>
                  <a:pt x="699320" y="2557922"/>
                </a:lnTo>
                <a:lnTo>
                  <a:pt x="744708" y="2568983"/>
                </a:lnTo>
                <a:lnTo>
                  <a:pt x="790703" y="2578429"/>
                </a:lnTo>
                <a:lnTo>
                  <a:pt x="837275" y="2586227"/>
                </a:lnTo>
                <a:lnTo>
                  <a:pt x="884392" y="2592348"/>
                </a:lnTo>
                <a:lnTo>
                  <a:pt x="932022" y="2596758"/>
                </a:lnTo>
                <a:lnTo>
                  <a:pt x="980135" y="2599428"/>
                </a:lnTo>
                <a:lnTo>
                  <a:pt x="1028700" y="2600325"/>
                </a:lnTo>
                <a:lnTo>
                  <a:pt x="1077261" y="2599428"/>
                </a:lnTo>
                <a:lnTo>
                  <a:pt x="1125372" y="2596758"/>
                </a:lnTo>
                <a:lnTo>
                  <a:pt x="1173000" y="2592348"/>
                </a:lnTo>
                <a:lnTo>
                  <a:pt x="1220116" y="2586227"/>
                </a:lnTo>
                <a:lnTo>
                  <a:pt x="1266686" y="2578429"/>
                </a:lnTo>
                <a:lnTo>
                  <a:pt x="1312680" y="2568983"/>
                </a:lnTo>
                <a:lnTo>
                  <a:pt x="1358066" y="2557922"/>
                </a:lnTo>
                <a:lnTo>
                  <a:pt x="1402814" y="2545277"/>
                </a:lnTo>
                <a:lnTo>
                  <a:pt x="1446892" y="2531079"/>
                </a:lnTo>
                <a:lnTo>
                  <a:pt x="1490268" y="2515361"/>
                </a:lnTo>
                <a:lnTo>
                  <a:pt x="1532911" y="2498152"/>
                </a:lnTo>
                <a:lnTo>
                  <a:pt x="1574791" y="2479485"/>
                </a:lnTo>
                <a:lnTo>
                  <a:pt x="1615875" y="2459391"/>
                </a:lnTo>
                <a:lnTo>
                  <a:pt x="1656132" y="2437902"/>
                </a:lnTo>
                <a:lnTo>
                  <a:pt x="1695531" y="2415049"/>
                </a:lnTo>
                <a:lnTo>
                  <a:pt x="1734041" y="2390863"/>
                </a:lnTo>
                <a:lnTo>
                  <a:pt x="1771631" y="2365376"/>
                </a:lnTo>
                <a:lnTo>
                  <a:pt x="1808268" y="2338619"/>
                </a:lnTo>
                <a:lnTo>
                  <a:pt x="1843922" y="2310624"/>
                </a:lnTo>
                <a:lnTo>
                  <a:pt x="1878561" y="2281422"/>
                </a:lnTo>
                <a:lnTo>
                  <a:pt x="1912155" y="2251044"/>
                </a:lnTo>
                <a:lnTo>
                  <a:pt x="1944671" y="2219523"/>
                </a:lnTo>
                <a:lnTo>
                  <a:pt x="1976079" y="2186889"/>
                </a:lnTo>
                <a:lnTo>
                  <a:pt x="2006347" y="2153174"/>
                </a:lnTo>
                <a:lnTo>
                  <a:pt x="2035443" y="2118409"/>
                </a:lnTo>
                <a:lnTo>
                  <a:pt x="2063337" y="2082625"/>
                </a:lnTo>
                <a:lnTo>
                  <a:pt x="2089998" y="2045855"/>
                </a:lnTo>
                <a:lnTo>
                  <a:pt x="2115393" y="2008130"/>
                </a:lnTo>
                <a:lnTo>
                  <a:pt x="2139491" y="1969480"/>
                </a:lnTo>
                <a:lnTo>
                  <a:pt x="2162262" y="1929938"/>
                </a:lnTo>
                <a:lnTo>
                  <a:pt x="2183674" y="1889534"/>
                </a:lnTo>
                <a:lnTo>
                  <a:pt x="2203695" y="1848301"/>
                </a:lnTo>
                <a:lnTo>
                  <a:pt x="2222295" y="1806270"/>
                </a:lnTo>
                <a:lnTo>
                  <a:pt x="2239442" y="1763472"/>
                </a:lnTo>
                <a:lnTo>
                  <a:pt x="2255104" y="1719938"/>
                </a:lnTo>
                <a:lnTo>
                  <a:pt x="2269250" y="1675700"/>
                </a:lnTo>
                <a:lnTo>
                  <a:pt x="2281850" y="1630790"/>
                </a:lnTo>
                <a:lnTo>
                  <a:pt x="2292871" y="1585238"/>
                </a:lnTo>
                <a:lnTo>
                  <a:pt x="2302283" y="1539077"/>
                </a:lnTo>
                <a:lnTo>
                  <a:pt x="2310053" y="1492338"/>
                </a:lnTo>
                <a:lnTo>
                  <a:pt x="2316151" y="1445051"/>
                </a:lnTo>
                <a:lnTo>
                  <a:pt x="2320546" y="1397250"/>
                </a:lnTo>
                <a:lnTo>
                  <a:pt x="2323206" y="1348964"/>
                </a:lnTo>
                <a:lnTo>
                  <a:pt x="2324100" y="1300226"/>
                </a:lnTo>
                <a:lnTo>
                  <a:pt x="2323206" y="1251475"/>
                </a:lnTo>
                <a:lnTo>
                  <a:pt x="2320546" y="1203177"/>
                </a:lnTo>
                <a:lnTo>
                  <a:pt x="2316151" y="1155364"/>
                </a:lnTo>
                <a:lnTo>
                  <a:pt x="2310053" y="1108067"/>
                </a:lnTo>
                <a:lnTo>
                  <a:pt x="2302283" y="1061318"/>
                </a:lnTo>
                <a:lnTo>
                  <a:pt x="2292871" y="1015148"/>
                </a:lnTo>
                <a:lnTo>
                  <a:pt x="2281850" y="969588"/>
                </a:lnTo>
                <a:lnTo>
                  <a:pt x="2269250" y="924670"/>
                </a:lnTo>
                <a:lnTo>
                  <a:pt x="2255104" y="880425"/>
                </a:lnTo>
                <a:lnTo>
                  <a:pt x="2239442" y="836885"/>
                </a:lnTo>
                <a:lnTo>
                  <a:pt x="2222295" y="794081"/>
                </a:lnTo>
                <a:lnTo>
                  <a:pt x="2203695" y="752044"/>
                </a:lnTo>
                <a:lnTo>
                  <a:pt x="2183674" y="710806"/>
                </a:lnTo>
                <a:lnTo>
                  <a:pt x="2162262" y="670398"/>
                </a:lnTo>
                <a:lnTo>
                  <a:pt x="2139491" y="630852"/>
                </a:lnTo>
                <a:lnTo>
                  <a:pt x="2115393" y="592199"/>
                </a:lnTo>
                <a:lnTo>
                  <a:pt x="2089998" y="554470"/>
                </a:lnTo>
                <a:lnTo>
                  <a:pt x="2063337" y="517698"/>
                </a:lnTo>
                <a:lnTo>
                  <a:pt x="2035443" y="481912"/>
                </a:lnTo>
                <a:lnTo>
                  <a:pt x="2006347" y="447145"/>
                </a:lnTo>
                <a:lnTo>
                  <a:pt x="1976079" y="413428"/>
                </a:lnTo>
                <a:lnTo>
                  <a:pt x="1944671" y="380793"/>
                </a:lnTo>
                <a:lnTo>
                  <a:pt x="1912155" y="349271"/>
                </a:lnTo>
                <a:lnTo>
                  <a:pt x="1878561" y="318893"/>
                </a:lnTo>
                <a:lnTo>
                  <a:pt x="1843922" y="289690"/>
                </a:lnTo>
                <a:lnTo>
                  <a:pt x="1808268" y="261695"/>
                </a:lnTo>
                <a:lnTo>
                  <a:pt x="1771631" y="234938"/>
                </a:lnTo>
                <a:lnTo>
                  <a:pt x="1734041" y="209451"/>
                </a:lnTo>
                <a:lnTo>
                  <a:pt x="1695531" y="185266"/>
                </a:lnTo>
                <a:lnTo>
                  <a:pt x="1656132" y="162413"/>
                </a:lnTo>
                <a:lnTo>
                  <a:pt x="1615875" y="140924"/>
                </a:lnTo>
                <a:lnTo>
                  <a:pt x="1574791" y="120831"/>
                </a:lnTo>
                <a:lnTo>
                  <a:pt x="1532911" y="102165"/>
                </a:lnTo>
                <a:lnTo>
                  <a:pt x="1490268" y="84957"/>
                </a:lnTo>
                <a:lnTo>
                  <a:pt x="1446892" y="69239"/>
                </a:lnTo>
                <a:lnTo>
                  <a:pt x="1402814" y="55043"/>
                </a:lnTo>
                <a:lnTo>
                  <a:pt x="1358066" y="42398"/>
                </a:lnTo>
                <a:lnTo>
                  <a:pt x="1312680" y="31338"/>
                </a:lnTo>
                <a:lnTo>
                  <a:pt x="1266686" y="21893"/>
                </a:lnTo>
                <a:lnTo>
                  <a:pt x="1220116" y="14095"/>
                </a:lnTo>
                <a:lnTo>
                  <a:pt x="1173000" y="7975"/>
                </a:lnTo>
                <a:lnTo>
                  <a:pt x="1125372" y="3565"/>
                </a:lnTo>
                <a:lnTo>
                  <a:pt x="1077261" y="896"/>
                </a:lnTo>
                <a:lnTo>
                  <a:pt x="1028700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75" y="0"/>
            <a:ext cx="10687050" cy="37623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277475" y="0"/>
            <a:ext cx="8010525" cy="10287000"/>
            <a:chOff x="10277475" y="0"/>
            <a:chExt cx="801052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2877800" y="1466850"/>
              <a:ext cx="5410200" cy="8048625"/>
            </a:xfrm>
            <a:custGeom>
              <a:avLst/>
              <a:gdLst/>
              <a:ahLst/>
              <a:cxnLst/>
              <a:rect l="l" t="t" r="r" b="b"/>
              <a:pathLst>
                <a:path w="5410200" h="8048625">
                  <a:moveTo>
                    <a:pt x="4381500" y="0"/>
                  </a:moveTo>
                  <a:lnTo>
                    <a:pt x="4331153" y="260"/>
                  </a:lnTo>
                  <a:lnTo>
                    <a:pt x="4280941" y="1038"/>
                  </a:lnTo>
                  <a:lnTo>
                    <a:pt x="4230869" y="2333"/>
                  </a:lnTo>
                  <a:lnTo>
                    <a:pt x="4180938" y="4141"/>
                  </a:lnTo>
                  <a:lnTo>
                    <a:pt x="4131151" y="6458"/>
                  </a:lnTo>
                  <a:lnTo>
                    <a:pt x="4081513" y="9284"/>
                  </a:lnTo>
                  <a:lnTo>
                    <a:pt x="4032025" y="12614"/>
                  </a:lnTo>
                  <a:lnTo>
                    <a:pt x="3982690" y="16446"/>
                  </a:lnTo>
                  <a:lnTo>
                    <a:pt x="3933513" y="20777"/>
                  </a:lnTo>
                  <a:lnTo>
                    <a:pt x="3884495" y="25604"/>
                  </a:lnTo>
                  <a:lnTo>
                    <a:pt x="3835640" y="30925"/>
                  </a:lnTo>
                  <a:lnTo>
                    <a:pt x="3786951" y="36737"/>
                  </a:lnTo>
                  <a:lnTo>
                    <a:pt x="3738431" y="43037"/>
                  </a:lnTo>
                  <a:lnTo>
                    <a:pt x="3690083" y="49822"/>
                  </a:lnTo>
                  <a:lnTo>
                    <a:pt x="3641909" y="57089"/>
                  </a:lnTo>
                  <a:lnTo>
                    <a:pt x="3593913" y="64837"/>
                  </a:lnTo>
                  <a:lnTo>
                    <a:pt x="3546099" y="73061"/>
                  </a:lnTo>
                  <a:lnTo>
                    <a:pt x="3498468" y="81759"/>
                  </a:lnTo>
                  <a:lnTo>
                    <a:pt x="3451024" y="90929"/>
                  </a:lnTo>
                  <a:lnTo>
                    <a:pt x="3403770" y="100567"/>
                  </a:lnTo>
                  <a:lnTo>
                    <a:pt x="3356710" y="110672"/>
                  </a:lnTo>
                  <a:lnTo>
                    <a:pt x="3309845" y="121239"/>
                  </a:lnTo>
                  <a:lnTo>
                    <a:pt x="3263179" y="132267"/>
                  </a:lnTo>
                  <a:lnTo>
                    <a:pt x="3216715" y="143752"/>
                  </a:lnTo>
                  <a:lnTo>
                    <a:pt x="3170457" y="155692"/>
                  </a:lnTo>
                  <a:lnTo>
                    <a:pt x="3124406" y="168083"/>
                  </a:lnTo>
                  <a:lnTo>
                    <a:pt x="3078567" y="180924"/>
                  </a:lnTo>
                  <a:lnTo>
                    <a:pt x="3032942" y="194212"/>
                  </a:lnTo>
                  <a:lnTo>
                    <a:pt x="2987534" y="207943"/>
                  </a:lnTo>
                  <a:lnTo>
                    <a:pt x="2942346" y="222115"/>
                  </a:lnTo>
                  <a:lnTo>
                    <a:pt x="2897382" y="236725"/>
                  </a:lnTo>
                  <a:lnTo>
                    <a:pt x="2852643" y="251770"/>
                  </a:lnTo>
                  <a:lnTo>
                    <a:pt x="2808134" y="267248"/>
                  </a:lnTo>
                  <a:lnTo>
                    <a:pt x="2763857" y="283156"/>
                  </a:lnTo>
                  <a:lnTo>
                    <a:pt x="2719816" y="299490"/>
                  </a:lnTo>
                  <a:lnTo>
                    <a:pt x="2676013" y="316249"/>
                  </a:lnTo>
                  <a:lnTo>
                    <a:pt x="2632451" y="333430"/>
                  </a:lnTo>
                  <a:lnTo>
                    <a:pt x="2589133" y="351029"/>
                  </a:lnTo>
                  <a:lnTo>
                    <a:pt x="2546063" y="369043"/>
                  </a:lnTo>
                  <a:lnTo>
                    <a:pt x="2503243" y="387471"/>
                  </a:lnTo>
                  <a:lnTo>
                    <a:pt x="2460677" y="406310"/>
                  </a:lnTo>
                  <a:lnTo>
                    <a:pt x="2418367" y="425556"/>
                  </a:lnTo>
                  <a:lnTo>
                    <a:pt x="2376317" y="445206"/>
                  </a:lnTo>
                  <a:lnTo>
                    <a:pt x="2334529" y="465259"/>
                  </a:lnTo>
                  <a:lnTo>
                    <a:pt x="2293007" y="485711"/>
                  </a:lnTo>
                  <a:lnTo>
                    <a:pt x="2251753" y="506559"/>
                  </a:lnTo>
                  <a:lnTo>
                    <a:pt x="2210770" y="527801"/>
                  </a:lnTo>
                  <a:lnTo>
                    <a:pt x="2170063" y="549434"/>
                  </a:lnTo>
                  <a:lnTo>
                    <a:pt x="2129632" y="571456"/>
                  </a:lnTo>
                  <a:lnTo>
                    <a:pt x="2089483" y="593862"/>
                  </a:lnTo>
                  <a:lnTo>
                    <a:pt x="2049617" y="616651"/>
                  </a:lnTo>
                  <a:lnTo>
                    <a:pt x="2010038" y="639820"/>
                  </a:lnTo>
                  <a:lnTo>
                    <a:pt x="1970748" y="663366"/>
                  </a:lnTo>
                  <a:lnTo>
                    <a:pt x="1931751" y="687286"/>
                  </a:lnTo>
                  <a:lnTo>
                    <a:pt x="1893050" y="711578"/>
                  </a:lnTo>
                  <a:lnTo>
                    <a:pt x="1854648" y="736238"/>
                  </a:lnTo>
                  <a:lnTo>
                    <a:pt x="1816547" y="761265"/>
                  </a:lnTo>
                  <a:lnTo>
                    <a:pt x="1778751" y="786654"/>
                  </a:lnTo>
                  <a:lnTo>
                    <a:pt x="1741263" y="812404"/>
                  </a:lnTo>
                  <a:lnTo>
                    <a:pt x="1704086" y="838512"/>
                  </a:lnTo>
                  <a:lnTo>
                    <a:pt x="1667223" y="864974"/>
                  </a:lnTo>
                  <a:lnTo>
                    <a:pt x="1630676" y="891789"/>
                  </a:lnTo>
                  <a:lnTo>
                    <a:pt x="1594449" y="918952"/>
                  </a:lnTo>
                  <a:lnTo>
                    <a:pt x="1558546" y="946463"/>
                  </a:lnTo>
                  <a:lnTo>
                    <a:pt x="1522968" y="974317"/>
                  </a:lnTo>
                  <a:lnTo>
                    <a:pt x="1487719" y="1002512"/>
                  </a:lnTo>
                  <a:lnTo>
                    <a:pt x="1452802" y="1031045"/>
                  </a:lnTo>
                  <a:lnTo>
                    <a:pt x="1418220" y="1059913"/>
                  </a:lnTo>
                  <a:lnTo>
                    <a:pt x="1383976" y="1089115"/>
                  </a:lnTo>
                  <a:lnTo>
                    <a:pt x="1350073" y="1118646"/>
                  </a:lnTo>
                  <a:lnTo>
                    <a:pt x="1316514" y="1148504"/>
                  </a:lnTo>
                  <a:lnTo>
                    <a:pt x="1283303" y="1178686"/>
                  </a:lnTo>
                  <a:lnTo>
                    <a:pt x="1250441" y="1209191"/>
                  </a:lnTo>
                  <a:lnTo>
                    <a:pt x="1217933" y="1240013"/>
                  </a:lnTo>
                  <a:lnTo>
                    <a:pt x="1185780" y="1271152"/>
                  </a:lnTo>
                  <a:lnTo>
                    <a:pt x="1153987" y="1302604"/>
                  </a:lnTo>
                  <a:lnTo>
                    <a:pt x="1122556" y="1334367"/>
                  </a:lnTo>
                  <a:lnTo>
                    <a:pt x="1091490" y="1366437"/>
                  </a:lnTo>
                  <a:lnTo>
                    <a:pt x="1060792" y="1398812"/>
                  </a:lnTo>
                  <a:lnTo>
                    <a:pt x="1030466" y="1431489"/>
                  </a:lnTo>
                  <a:lnTo>
                    <a:pt x="1000514" y="1464465"/>
                  </a:lnTo>
                  <a:lnTo>
                    <a:pt x="970939" y="1497739"/>
                  </a:lnTo>
                  <a:lnTo>
                    <a:pt x="941744" y="1531305"/>
                  </a:lnTo>
                  <a:lnTo>
                    <a:pt x="912933" y="1565163"/>
                  </a:lnTo>
                  <a:lnTo>
                    <a:pt x="884508" y="1599309"/>
                  </a:lnTo>
                  <a:lnTo>
                    <a:pt x="856473" y="1633741"/>
                  </a:lnTo>
                  <a:lnTo>
                    <a:pt x="828830" y="1668455"/>
                  </a:lnTo>
                  <a:lnTo>
                    <a:pt x="801582" y="1703449"/>
                  </a:lnTo>
                  <a:lnTo>
                    <a:pt x="774733" y="1738721"/>
                  </a:lnTo>
                  <a:lnTo>
                    <a:pt x="748285" y="1774266"/>
                  </a:lnTo>
                  <a:lnTo>
                    <a:pt x="722242" y="1810084"/>
                  </a:lnTo>
                  <a:lnTo>
                    <a:pt x="696606" y="1846170"/>
                  </a:lnTo>
                  <a:lnTo>
                    <a:pt x="671380" y="1882522"/>
                  </a:lnTo>
                  <a:lnTo>
                    <a:pt x="646569" y="1919137"/>
                  </a:lnTo>
                  <a:lnTo>
                    <a:pt x="622173" y="1956013"/>
                  </a:lnTo>
                  <a:lnTo>
                    <a:pt x="598198" y="1993147"/>
                  </a:lnTo>
                  <a:lnTo>
                    <a:pt x="574645" y="2030535"/>
                  </a:lnTo>
                  <a:lnTo>
                    <a:pt x="551517" y="2068176"/>
                  </a:lnTo>
                  <a:lnTo>
                    <a:pt x="528818" y="2106066"/>
                  </a:lnTo>
                  <a:lnTo>
                    <a:pt x="506551" y="2144203"/>
                  </a:lnTo>
                  <a:lnTo>
                    <a:pt x="484719" y="2182584"/>
                  </a:lnTo>
                  <a:lnTo>
                    <a:pt x="463324" y="2221205"/>
                  </a:lnTo>
                  <a:lnTo>
                    <a:pt x="442370" y="2260065"/>
                  </a:lnTo>
                  <a:lnTo>
                    <a:pt x="421860" y="2299161"/>
                  </a:lnTo>
                  <a:lnTo>
                    <a:pt x="401796" y="2338489"/>
                  </a:lnTo>
                  <a:lnTo>
                    <a:pt x="382182" y="2378047"/>
                  </a:lnTo>
                  <a:lnTo>
                    <a:pt x="363021" y="2417833"/>
                  </a:lnTo>
                  <a:lnTo>
                    <a:pt x="344316" y="2457842"/>
                  </a:lnTo>
                  <a:lnTo>
                    <a:pt x="326070" y="2498074"/>
                  </a:lnTo>
                  <a:lnTo>
                    <a:pt x="308286" y="2538524"/>
                  </a:lnTo>
                  <a:lnTo>
                    <a:pt x="290966" y="2579191"/>
                  </a:lnTo>
                  <a:lnTo>
                    <a:pt x="274115" y="2620070"/>
                  </a:lnTo>
                  <a:lnTo>
                    <a:pt x="257734" y="2661161"/>
                  </a:lnTo>
                  <a:lnTo>
                    <a:pt x="241827" y="2702459"/>
                  </a:lnTo>
                  <a:lnTo>
                    <a:pt x="226398" y="2743962"/>
                  </a:lnTo>
                  <a:lnTo>
                    <a:pt x="211448" y="2785667"/>
                  </a:lnTo>
                  <a:lnTo>
                    <a:pt x="196981" y="2827572"/>
                  </a:lnTo>
                  <a:lnTo>
                    <a:pt x="183000" y="2869673"/>
                  </a:lnTo>
                  <a:lnTo>
                    <a:pt x="169509" y="2911968"/>
                  </a:lnTo>
                  <a:lnTo>
                    <a:pt x="156509" y="2954455"/>
                  </a:lnTo>
                  <a:lnTo>
                    <a:pt x="144005" y="2997129"/>
                  </a:lnTo>
                  <a:lnTo>
                    <a:pt x="131999" y="3039990"/>
                  </a:lnTo>
                  <a:lnTo>
                    <a:pt x="120493" y="3083033"/>
                  </a:lnTo>
                  <a:lnTo>
                    <a:pt x="109492" y="3126256"/>
                  </a:lnTo>
                  <a:lnTo>
                    <a:pt x="98999" y="3169656"/>
                  </a:lnTo>
                  <a:lnTo>
                    <a:pt x="89015" y="3213231"/>
                  </a:lnTo>
                  <a:lnTo>
                    <a:pt x="79545" y="3256977"/>
                  </a:lnTo>
                  <a:lnTo>
                    <a:pt x="70591" y="3300893"/>
                  </a:lnTo>
                  <a:lnTo>
                    <a:pt x="62156" y="3344974"/>
                  </a:lnTo>
                  <a:lnTo>
                    <a:pt x="54243" y="3389219"/>
                  </a:lnTo>
                  <a:lnTo>
                    <a:pt x="46856" y="3433625"/>
                  </a:lnTo>
                  <a:lnTo>
                    <a:pt x="39997" y="3478188"/>
                  </a:lnTo>
                  <a:lnTo>
                    <a:pt x="33669" y="3522907"/>
                  </a:lnTo>
                  <a:lnTo>
                    <a:pt x="27876" y="3567777"/>
                  </a:lnTo>
                  <a:lnTo>
                    <a:pt x="22620" y="3612798"/>
                  </a:lnTo>
                  <a:lnTo>
                    <a:pt x="17905" y="3657964"/>
                  </a:lnTo>
                  <a:lnTo>
                    <a:pt x="13733" y="3703275"/>
                  </a:lnTo>
                  <a:lnTo>
                    <a:pt x="10108" y="3748727"/>
                  </a:lnTo>
                  <a:lnTo>
                    <a:pt x="7032" y="3794318"/>
                  </a:lnTo>
                  <a:lnTo>
                    <a:pt x="4508" y="3840044"/>
                  </a:lnTo>
                  <a:lnTo>
                    <a:pt x="2540" y="3885903"/>
                  </a:lnTo>
                  <a:lnTo>
                    <a:pt x="1131" y="3931892"/>
                  </a:lnTo>
                  <a:lnTo>
                    <a:pt x="283" y="3978008"/>
                  </a:lnTo>
                  <a:lnTo>
                    <a:pt x="0" y="4024249"/>
                  </a:lnTo>
                  <a:lnTo>
                    <a:pt x="283" y="4070492"/>
                  </a:lnTo>
                  <a:lnTo>
                    <a:pt x="1131" y="4116611"/>
                  </a:lnTo>
                  <a:lnTo>
                    <a:pt x="2540" y="4162602"/>
                  </a:lnTo>
                  <a:lnTo>
                    <a:pt x="4508" y="4208464"/>
                  </a:lnTo>
                  <a:lnTo>
                    <a:pt x="7032" y="4254192"/>
                  </a:lnTo>
                  <a:lnTo>
                    <a:pt x="10108" y="4299785"/>
                  </a:lnTo>
                  <a:lnTo>
                    <a:pt x="13733" y="4345239"/>
                  </a:lnTo>
                  <a:lnTo>
                    <a:pt x="17905" y="4390553"/>
                  </a:lnTo>
                  <a:lnTo>
                    <a:pt x="22620" y="4435722"/>
                  </a:lnTo>
                  <a:lnTo>
                    <a:pt x="27876" y="4480744"/>
                  </a:lnTo>
                  <a:lnTo>
                    <a:pt x="33669" y="4525617"/>
                  </a:lnTo>
                  <a:lnTo>
                    <a:pt x="39997" y="4570338"/>
                  </a:lnTo>
                  <a:lnTo>
                    <a:pt x="46856" y="4614903"/>
                  </a:lnTo>
                  <a:lnTo>
                    <a:pt x="54243" y="4659311"/>
                  </a:lnTo>
                  <a:lnTo>
                    <a:pt x="62156" y="4703558"/>
                  </a:lnTo>
                  <a:lnTo>
                    <a:pt x="70591" y="4747642"/>
                  </a:lnTo>
                  <a:lnTo>
                    <a:pt x="79545" y="4791559"/>
                  </a:lnTo>
                  <a:lnTo>
                    <a:pt x="89015" y="4835308"/>
                  </a:lnTo>
                  <a:lnTo>
                    <a:pt x="98999" y="4878885"/>
                  </a:lnTo>
                  <a:lnTo>
                    <a:pt x="109492" y="4922287"/>
                  </a:lnTo>
                  <a:lnTo>
                    <a:pt x="120493" y="4965512"/>
                  </a:lnTo>
                  <a:lnTo>
                    <a:pt x="131999" y="5008557"/>
                  </a:lnTo>
                  <a:lnTo>
                    <a:pt x="144005" y="5051419"/>
                  </a:lnTo>
                  <a:lnTo>
                    <a:pt x="156509" y="5094096"/>
                  </a:lnTo>
                  <a:lnTo>
                    <a:pt x="169509" y="5136584"/>
                  </a:lnTo>
                  <a:lnTo>
                    <a:pt x="183000" y="5178881"/>
                  </a:lnTo>
                  <a:lnTo>
                    <a:pt x="196981" y="5220984"/>
                  </a:lnTo>
                  <a:lnTo>
                    <a:pt x="211448" y="5262891"/>
                  </a:lnTo>
                  <a:lnTo>
                    <a:pt x="226398" y="5304598"/>
                  </a:lnTo>
                  <a:lnTo>
                    <a:pt x="241827" y="5346102"/>
                  </a:lnTo>
                  <a:lnTo>
                    <a:pt x="257734" y="5387402"/>
                  </a:lnTo>
                  <a:lnTo>
                    <a:pt x="274115" y="5428494"/>
                  </a:lnTo>
                  <a:lnTo>
                    <a:pt x="290966" y="5469375"/>
                  </a:lnTo>
                  <a:lnTo>
                    <a:pt x="308286" y="5510043"/>
                  </a:lnTo>
                  <a:lnTo>
                    <a:pt x="326070" y="5550495"/>
                  </a:lnTo>
                  <a:lnTo>
                    <a:pt x="344316" y="5590728"/>
                  </a:lnTo>
                  <a:lnTo>
                    <a:pt x="363021" y="5630739"/>
                  </a:lnTo>
                  <a:lnTo>
                    <a:pt x="382182" y="5670526"/>
                  </a:lnTo>
                  <a:lnTo>
                    <a:pt x="401796" y="5710086"/>
                  </a:lnTo>
                  <a:lnTo>
                    <a:pt x="421860" y="5749415"/>
                  </a:lnTo>
                  <a:lnTo>
                    <a:pt x="442370" y="5788512"/>
                  </a:lnTo>
                  <a:lnTo>
                    <a:pt x="463324" y="5827373"/>
                  </a:lnTo>
                  <a:lnTo>
                    <a:pt x="484719" y="5865996"/>
                  </a:lnTo>
                  <a:lnTo>
                    <a:pt x="506551" y="5904378"/>
                  </a:lnTo>
                  <a:lnTo>
                    <a:pt x="528818" y="5942516"/>
                  </a:lnTo>
                  <a:lnTo>
                    <a:pt x="551517" y="5980408"/>
                  </a:lnTo>
                  <a:lnTo>
                    <a:pt x="574645" y="6018050"/>
                  </a:lnTo>
                  <a:lnTo>
                    <a:pt x="598198" y="6055439"/>
                  </a:lnTo>
                  <a:lnTo>
                    <a:pt x="622173" y="6092574"/>
                  </a:lnTo>
                  <a:lnTo>
                    <a:pt x="646569" y="6129451"/>
                  </a:lnTo>
                  <a:lnTo>
                    <a:pt x="671380" y="6166068"/>
                  </a:lnTo>
                  <a:lnTo>
                    <a:pt x="696606" y="6202421"/>
                  </a:lnTo>
                  <a:lnTo>
                    <a:pt x="722242" y="6238508"/>
                  </a:lnTo>
                  <a:lnTo>
                    <a:pt x="748285" y="6274327"/>
                  </a:lnTo>
                  <a:lnTo>
                    <a:pt x="774733" y="6309873"/>
                  </a:lnTo>
                  <a:lnTo>
                    <a:pt x="801582" y="6345146"/>
                  </a:lnTo>
                  <a:lnTo>
                    <a:pt x="828830" y="6380141"/>
                  </a:lnTo>
                  <a:lnTo>
                    <a:pt x="856473" y="6414856"/>
                  </a:lnTo>
                  <a:lnTo>
                    <a:pt x="884508" y="6449289"/>
                  </a:lnTo>
                  <a:lnTo>
                    <a:pt x="912933" y="6483436"/>
                  </a:lnTo>
                  <a:lnTo>
                    <a:pt x="941744" y="6517294"/>
                  </a:lnTo>
                  <a:lnTo>
                    <a:pt x="970939" y="6550862"/>
                  </a:lnTo>
                  <a:lnTo>
                    <a:pt x="1000514" y="6584136"/>
                  </a:lnTo>
                  <a:lnTo>
                    <a:pt x="1030466" y="6617113"/>
                  </a:lnTo>
                  <a:lnTo>
                    <a:pt x="1060792" y="6649791"/>
                  </a:lnTo>
                  <a:lnTo>
                    <a:pt x="1091490" y="6682167"/>
                  </a:lnTo>
                  <a:lnTo>
                    <a:pt x="1122556" y="6714238"/>
                  </a:lnTo>
                  <a:lnTo>
                    <a:pt x="1153987" y="6746001"/>
                  </a:lnTo>
                  <a:lnTo>
                    <a:pt x="1185780" y="6777454"/>
                  </a:lnTo>
                  <a:lnTo>
                    <a:pt x="1217933" y="6808593"/>
                  </a:lnTo>
                  <a:lnTo>
                    <a:pt x="1250441" y="6839417"/>
                  </a:lnTo>
                  <a:lnTo>
                    <a:pt x="1283303" y="6869922"/>
                  </a:lnTo>
                  <a:lnTo>
                    <a:pt x="1316514" y="6900105"/>
                  </a:lnTo>
                  <a:lnTo>
                    <a:pt x="1350073" y="6929964"/>
                  </a:lnTo>
                  <a:lnTo>
                    <a:pt x="1383976" y="6959495"/>
                  </a:lnTo>
                  <a:lnTo>
                    <a:pt x="1418220" y="6988697"/>
                  </a:lnTo>
                  <a:lnTo>
                    <a:pt x="1452802" y="7017566"/>
                  </a:lnTo>
                  <a:lnTo>
                    <a:pt x="1487719" y="7046100"/>
                  </a:lnTo>
                  <a:lnTo>
                    <a:pt x="1522968" y="7074296"/>
                  </a:lnTo>
                  <a:lnTo>
                    <a:pt x="1558546" y="7102150"/>
                  </a:lnTo>
                  <a:lnTo>
                    <a:pt x="1594449" y="7129661"/>
                  </a:lnTo>
                  <a:lnTo>
                    <a:pt x="1630676" y="7156825"/>
                  </a:lnTo>
                  <a:lnTo>
                    <a:pt x="1667223" y="7183640"/>
                  </a:lnTo>
                  <a:lnTo>
                    <a:pt x="1704086" y="7210103"/>
                  </a:lnTo>
                  <a:lnTo>
                    <a:pt x="1741263" y="7236211"/>
                  </a:lnTo>
                  <a:lnTo>
                    <a:pt x="1778751" y="7261961"/>
                  </a:lnTo>
                  <a:lnTo>
                    <a:pt x="1816547" y="7287351"/>
                  </a:lnTo>
                  <a:lnTo>
                    <a:pt x="1854648" y="7312378"/>
                  </a:lnTo>
                  <a:lnTo>
                    <a:pt x="1893050" y="7337039"/>
                  </a:lnTo>
                  <a:lnTo>
                    <a:pt x="1931751" y="7361331"/>
                  </a:lnTo>
                  <a:lnTo>
                    <a:pt x="1970748" y="7385252"/>
                  </a:lnTo>
                  <a:lnTo>
                    <a:pt x="2010038" y="7408798"/>
                  </a:lnTo>
                  <a:lnTo>
                    <a:pt x="2049617" y="7431967"/>
                  </a:lnTo>
                  <a:lnTo>
                    <a:pt x="2089483" y="7454757"/>
                  </a:lnTo>
                  <a:lnTo>
                    <a:pt x="2129632" y="7477163"/>
                  </a:lnTo>
                  <a:lnTo>
                    <a:pt x="2170063" y="7499185"/>
                  </a:lnTo>
                  <a:lnTo>
                    <a:pt x="2210770" y="7520818"/>
                  </a:lnTo>
                  <a:lnTo>
                    <a:pt x="2251753" y="7542061"/>
                  </a:lnTo>
                  <a:lnTo>
                    <a:pt x="2293007" y="7562909"/>
                  </a:lnTo>
                  <a:lnTo>
                    <a:pt x="2334529" y="7583361"/>
                  </a:lnTo>
                  <a:lnTo>
                    <a:pt x="2376317" y="7603414"/>
                  </a:lnTo>
                  <a:lnTo>
                    <a:pt x="2418367" y="7623065"/>
                  </a:lnTo>
                  <a:lnTo>
                    <a:pt x="2460677" y="7642311"/>
                  </a:lnTo>
                  <a:lnTo>
                    <a:pt x="2503243" y="7661150"/>
                  </a:lnTo>
                  <a:lnTo>
                    <a:pt x="2546063" y="7679578"/>
                  </a:lnTo>
                  <a:lnTo>
                    <a:pt x="2589133" y="7697593"/>
                  </a:lnTo>
                  <a:lnTo>
                    <a:pt x="2632451" y="7715192"/>
                  </a:lnTo>
                  <a:lnTo>
                    <a:pt x="2676013" y="7732373"/>
                  </a:lnTo>
                  <a:lnTo>
                    <a:pt x="2719816" y="7749132"/>
                  </a:lnTo>
                  <a:lnTo>
                    <a:pt x="2763857" y="7765466"/>
                  </a:lnTo>
                  <a:lnTo>
                    <a:pt x="2808134" y="7781374"/>
                  </a:lnTo>
                  <a:lnTo>
                    <a:pt x="2852643" y="7796852"/>
                  </a:lnTo>
                  <a:lnTo>
                    <a:pt x="2897382" y="7811898"/>
                  </a:lnTo>
                  <a:lnTo>
                    <a:pt x="2942346" y="7826508"/>
                  </a:lnTo>
                  <a:lnTo>
                    <a:pt x="2987534" y="7840680"/>
                  </a:lnTo>
                  <a:lnTo>
                    <a:pt x="3032942" y="7854411"/>
                  </a:lnTo>
                  <a:lnTo>
                    <a:pt x="3078567" y="7867699"/>
                  </a:lnTo>
                  <a:lnTo>
                    <a:pt x="3124406" y="7880540"/>
                  </a:lnTo>
                  <a:lnTo>
                    <a:pt x="3170457" y="7892932"/>
                  </a:lnTo>
                  <a:lnTo>
                    <a:pt x="3216715" y="7904872"/>
                  </a:lnTo>
                  <a:lnTo>
                    <a:pt x="3263179" y="7916357"/>
                  </a:lnTo>
                  <a:lnTo>
                    <a:pt x="3309845" y="7927385"/>
                  </a:lnTo>
                  <a:lnTo>
                    <a:pt x="3356710" y="7937952"/>
                  </a:lnTo>
                  <a:lnTo>
                    <a:pt x="3403770" y="7948056"/>
                  </a:lnTo>
                  <a:lnTo>
                    <a:pt x="3451024" y="7957695"/>
                  </a:lnTo>
                  <a:lnTo>
                    <a:pt x="3498468" y="7966865"/>
                  </a:lnTo>
                  <a:lnTo>
                    <a:pt x="3546099" y="7975563"/>
                  </a:lnTo>
                  <a:lnTo>
                    <a:pt x="3593913" y="7983787"/>
                  </a:lnTo>
                  <a:lnTo>
                    <a:pt x="3641909" y="7991535"/>
                  </a:lnTo>
                  <a:lnTo>
                    <a:pt x="3690083" y="7998802"/>
                  </a:lnTo>
                  <a:lnTo>
                    <a:pt x="3738431" y="8005587"/>
                  </a:lnTo>
                  <a:lnTo>
                    <a:pt x="3786951" y="8011887"/>
                  </a:lnTo>
                  <a:lnTo>
                    <a:pt x="3835640" y="8017699"/>
                  </a:lnTo>
                  <a:lnTo>
                    <a:pt x="3884495" y="8023020"/>
                  </a:lnTo>
                  <a:lnTo>
                    <a:pt x="3933513" y="8027847"/>
                  </a:lnTo>
                  <a:lnTo>
                    <a:pt x="3982690" y="8032178"/>
                  </a:lnTo>
                  <a:lnTo>
                    <a:pt x="4032025" y="8036010"/>
                  </a:lnTo>
                  <a:lnTo>
                    <a:pt x="4081513" y="8039340"/>
                  </a:lnTo>
                  <a:lnTo>
                    <a:pt x="4131151" y="8042166"/>
                  </a:lnTo>
                  <a:lnTo>
                    <a:pt x="4180938" y="8044483"/>
                  </a:lnTo>
                  <a:lnTo>
                    <a:pt x="4230869" y="8046291"/>
                  </a:lnTo>
                  <a:lnTo>
                    <a:pt x="4280941" y="8047586"/>
                  </a:lnTo>
                  <a:lnTo>
                    <a:pt x="4331153" y="8048364"/>
                  </a:lnTo>
                  <a:lnTo>
                    <a:pt x="4381500" y="8048625"/>
                  </a:lnTo>
                  <a:lnTo>
                    <a:pt x="4431846" y="8048364"/>
                  </a:lnTo>
                  <a:lnTo>
                    <a:pt x="4482058" y="8047586"/>
                  </a:lnTo>
                  <a:lnTo>
                    <a:pt x="4532130" y="8046291"/>
                  </a:lnTo>
                  <a:lnTo>
                    <a:pt x="4582061" y="8044483"/>
                  </a:lnTo>
                  <a:lnTo>
                    <a:pt x="4631848" y="8042166"/>
                  </a:lnTo>
                  <a:lnTo>
                    <a:pt x="4681486" y="8039340"/>
                  </a:lnTo>
                  <a:lnTo>
                    <a:pt x="4730974" y="8036010"/>
                  </a:lnTo>
                  <a:lnTo>
                    <a:pt x="4780309" y="8032178"/>
                  </a:lnTo>
                  <a:lnTo>
                    <a:pt x="4829486" y="8027847"/>
                  </a:lnTo>
                  <a:lnTo>
                    <a:pt x="4878504" y="8023020"/>
                  </a:lnTo>
                  <a:lnTo>
                    <a:pt x="4927359" y="8017699"/>
                  </a:lnTo>
                  <a:lnTo>
                    <a:pt x="4976048" y="8011887"/>
                  </a:lnTo>
                  <a:lnTo>
                    <a:pt x="5024568" y="8005587"/>
                  </a:lnTo>
                  <a:lnTo>
                    <a:pt x="5072916" y="7998802"/>
                  </a:lnTo>
                  <a:lnTo>
                    <a:pt x="5121090" y="7991535"/>
                  </a:lnTo>
                  <a:lnTo>
                    <a:pt x="5169086" y="7983787"/>
                  </a:lnTo>
                  <a:lnTo>
                    <a:pt x="5216900" y="7975563"/>
                  </a:lnTo>
                  <a:lnTo>
                    <a:pt x="5264531" y="7966865"/>
                  </a:lnTo>
                  <a:lnTo>
                    <a:pt x="5311975" y="7957695"/>
                  </a:lnTo>
                  <a:lnTo>
                    <a:pt x="5359229" y="7948056"/>
                  </a:lnTo>
                  <a:lnTo>
                    <a:pt x="5410200" y="7937070"/>
                  </a:lnTo>
                  <a:lnTo>
                    <a:pt x="5410200" y="111553"/>
                  </a:lnTo>
                  <a:lnTo>
                    <a:pt x="5359229" y="100567"/>
                  </a:lnTo>
                  <a:lnTo>
                    <a:pt x="5311975" y="90929"/>
                  </a:lnTo>
                  <a:lnTo>
                    <a:pt x="5264531" y="81759"/>
                  </a:lnTo>
                  <a:lnTo>
                    <a:pt x="5216900" y="73061"/>
                  </a:lnTo>
                  <a:lnTo>
                    <a:pt x="5169086" y="64837"/>
                  </a:lnTo>
                  <a:lnTo>
                    <a:pt x="5121090" y="57089"/>
                  </a:lnTo>
                  <a:lnTo>
                    <a:pt x="5072916" y="49822"/>
                  </a:lnTo>
                  <a:lnTo>
                    <a:pt x="5024568" y="43037"/>
                  </a:lnTo>
                  <a:lnTo>
                    <a:pt x="4976048" y="36737"/>
                  </a:lnTo>
                  <a:lnTo>
                    <a:pt x="4927359" y="30925"/>
                  </a:lnTo>
                  <a:lnTo>
                    <a:pt x="4878504" y="25604"/>
                  </a:lnTo>
                  <a:lnTo>
                    <a:pt x="4829486" y="20777"/>
                  </a:lnTo>
                  <a:lnTo>
                    <a:pt x="4780309" y="16446"/>
                  </a:lnTo>
                  <a:lnTo>
                    <a:pt x="4730974" y="12614"/>
                  </a:lnTo>
                  <a:lnTo>
                    <a:pt x="4681486" y="9284"/>
                  </a:lnTo>
                  <a:lnTo>
                    <a:pt x="4631848" y="6458"/>
                  </a:lnTo>
                  <a:lnTo>
                    <a:pt x="4582061" y="4141"/>
                  </a:lnTo>
                  <a:lnTo>
                    <a:pt x="4532130" y="2333"/>
                  </a:lnTo>
                  <a:lnTo>
                    <a:pt x="4482058" y="1038"/>
                  </a:lnTo>
                  <a:lnTo>
                    <a:pt x="4431846" y="260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797B7B">
                <a:alpha val="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277475" y="0"/>
              <a:ext cx="8010525" cy="10287000"/>
            </a:xfrm>
            <a:custGeom>
              <a:avLst/>
              <a:gdLst/>
              <a:ahLst/>
              <a:cxnLst/>
              <a:rect l="l" t="t" r="r" b="b"/>
              <a:pathLst>
                <a:path w="8010525" h="10287000">
                  <a:moveTo>
                    <a:pt x="2600325" y="9258300"/>
                  </a:moveTo>
                  <a:lnTo>
                    <a:pt x="2599423" y="9209748"/>
                  </a:lnTo>
                  <a:lnTo>
                    <a:pt x="2596756" y="9161628"/>
                  </a:lnTo>
                  <a:lnTo>
                    <a:pt x="2592336" y="9114003"/>
                  </a:lnTo>
                  <a:lnTo>
                    <a:pt x="2586228" y="9066886"/>
                  </a:lnTo>
                  <a:lnTo>
                    <a:pt x="2578430" y="9020315"/>
                  </a:lnTo>
                  <a:lnTo>
                    <a:pt x="2568981" y="8974328"/>
                  </a:lnTo>
                  <a:lnTo>
                    <a:pt x="2557919" y="8928938"/>
                  </a:lnTo>
                  <a:lnTo>
                    <a:pt x="2545270" y="8884196"/>
                  </a:lnTo>
                  <a:lnTo>
                    <a:pt x="2531084" y="8840114"/>
                  </a:lnTo>
                  <a:lnTo>
                    <a:pt x="2515362" y="8796744"/>
                  </a:lnTo>
                  <a:lnTo>
                    <a:pt x="2498153" y="8754097"/>
                  </a:lnTo>
                  <a:lnTo>
                    <a:pt x="2479484" y="8712213"/>
                  </a:lnTo>
                  <a:lnTo>
                    <a:pt x="2459393" y="8671128"/>
                  </a:lnTo>
                  <a:lnTo>
                    <a:pt x="2437904" y="8630869"/>
                  </a:lnTo>
                  <a:lnTo>
                    <a:pt x="2415057" y="8591474"/>
                  </a:lnTo>
                  <a:lnTo>
                    <a:pt x="2390876" y="8552967"/>
                  </a:lnTo>
                  <a:lnTo>
                    <a:pt x="2365387" y="8515375"/>
                  </a:lnTo>
                  <a:lnTo>
                    <a:pt x="2338628" y="8478736"/>
                  </a:lnTo>
                  <a:lnTo>
                    <a:pt x="2310638" y="8443087"/>
                  </a:lnTo>
                  <a:lnTo>
                    <a:pt x="2281440" y="8408441"/>
                  </a:lnTo>
                  <a:lnTo>
                    <a:pt x="2251062" y="8374850"/>
                  </a:lnTo>
                  <a:lnTo>
                    <a:pt x="2219541" y="8342338"/>
                  </a:lnTo>
                  <a:lnTo>
                    <a:pt x="2186902" y="8310931"/>
                  </a:lnTo>
                  <a:lnTo>
                    <a:pt x="2153196" y="8280654"/>
                  </a:lnTo>
                  <a:lnTo>
                    <a:pt x="2118423" y="8251558"/>
                  </a:lnTo>
                  <a:lnTo>
                    <a:pt x="2082647" y="8223669"/>
                  </a:lnTo>
                  <a:lnTo>
                    <a:pt x="2045881" y="8197012"/>
                  </a:lnTo>
                  <a:lnTo>
                    <a:pt x="2008149" y="8171612"/>
                  </a:lnTo>
                  <a:lnTo>
                    <a:pt x="1969503" y="8147520"/>
                  </a:lnTo>
                  <a:lnTo>
                    <a:pt x="1929955" y="8124749"/>
                  </a:lnTo>
                  <a:lnTo>
                    <a:pt x="1889556" y="8103336"/>
                  </a:lnTo>
                  <a:lnTo>
                    <a:pt x="1848319" y="8083309"/>
                  </a:lnTo>
                  <a:lnTo>
                    <a:pt x="1806295" y="8064716"/>
                  </a:lnTo>
                  <a:lnTo>
                    <a:pt x="1763496" y="8047558"/>
                  </a:lnTo>
                  <a:lnTo>
                    <a:pt x="1719961" y="8031899"/>
                  </a:lnTo>
                  <a:lnTo>
                    <a:pt x="1675714" y="8017751"/>
                  </a:lnTo>
                  <a:lnTo>
                    <a:pt x="1630807" y="8005153"/>
                  </a:lnTo>
                  <a:lnTo>
                    <a:pt x="1585252" y="7994129"/>
                  </a:lnTo>
                  <a:lnTo>
                    <a:pt x="1539087" y="7984718"/>
                  </a:lnTo>
                  <a:lnTo>
                    <a:pt x="1492351" y="7976959"/>
                  </a:lnTo>
                  <a:lnTo>
                    <a:pt x="1445056" y="7970850"/>
                  </a:lnTo>
                  <a:lnTo>
                    <a:pt x="1397254" y="7966456"/>
                  </a:lnTo>
                  <a:lnTo>
                    <a:pt x="1348955" y="7963802"/>
                  </a:lnTo>
                  <a:lnTo>
                    <a:pt x="1300226" y="7962900"/>
                  </a:lnTo>
                  <a:lnTo>
                    <a:pt x="1251470" y="7963802"/>
                  </a:lnTo>
                  <a:lnTo>
                    <a:pt x="1203172" y="7966456"/>
                  </a:lnTo>
                  <a:lnTo>
                    <a:pt x="1155357" y="7970850"/>
                  </a:lnTo>
                  <a:lnTo>
                    <a:pt x="1108062" y="7976959"/>
                  </a:lnTo>
                  <a:lnTo>
                    <a:pt x="1061313" y="7984718"/>
                  </a:lnTo>
                  <a:lnTo>
                    <a:pt x="1015136" y="7994129"/>
                  </a:lnTo>
                  <a:lnTo>
                    <a:pt x="969581" y="8005153"/>
                  </a:lnTo>
                  <a:lnTo>
                    <a:pt x="924661" y="8017751"/>
                  </a:lnTo>
                  <a:lnTo>
                    <a:pt x="880414" y="8031899"/>
                  </a:lnTo>
                  <a:lnTo>
                    <a:pt x="836879" y="8047558"/>
                  </a:lnTo>
                  <a:lnTo>
                    <a:pt x="794080" y="8064716"/>
                  </a:lnTo>
                  <a:lnTo>
                    <a:pt x="752043" y="8083309"/>
                  </a:lnTo>
                  <a:lnTo>
                    <a:pt x="710806" y="8103336"/>
                  </a:lnTo>
                  <a:lnTo>
                    <a:pt x="670394" y="8124749"/>
                  </a:lnTo>
                  <a:lnTo>
                    <a:pt x="630847" y="8147520"/>
                  </a:lnTo>
                  <a:lnTo>
                    <a:pt x="592188" y="8171612"/>
                  </a:lnTo>
                  <a:lnTo>
                    <a:pt x="554469" y="8197012"/>
                  </a:lnTo>
                  <a:lnTo>
                    <a:pt x="517690" y="8223669"/>
                  </a:lnTo>
                  <a:lnTo>
                    <a:pt x="481901" y="8251558"/>
                  </a:lnTo>
                  <a:lnTo>
                    <a:pt x="447141" y="8280654"/>
                  </a:lnTo>
                  <a:lnTo>
                    <a:pt x="413423" y="8310931"/>
                  </a:lnTo>
                  <a:lnTo>
                    <a:pt x="380784" y="8342338"/>
                  </a:lnTo>
                  <a:lnTo>
                    <a:pt x="349262" y="8374850"/>
                  </a:lnTo>
                  <a:lnTo>
                    <a:pt x="318884" y="8408441"/>
                  </a:lnTo>
                  <a:lnTo>
                    <a:pt x="289687" y="8443087"/>
                  </a:lnTo>
                  <a:lnTo>
                    <a:pt x="261683" y="8478736"/>
                  </a:lnTo>
                  <a:lnTo>
                    <a:pt x="234937" y="8515375"/>
                  </a:lnTo>
                  <a:lnTo>
                    <a:pt x="209448" y="8552967"/>
                  </a:lnTo>
                  <a:lnTo>
                    <a:pt x="185254" y="8591474"/>
                  </a:lnTo>
                  <a:lnTo>
                    <a:pt x="162407" y="8630869"/>
                  </a:lnTo>
                  <a:lnTo>
                    <a:pt x="140919" y="8671128"/>
                  </a:lnTo>
                  <a:lnTo>
                    <a:pt x="120827" y="8712213"/>
                  </a:lnTo>
                  <a:lnTo>
                    <a:pt x="102158" y="8754097"/>
                  </a:lnTo>
                  <a:lnTo>
                    <a:pt x="84950" y="8796744"/>
                  </a:lnTo>
                  <a:lnTo>
                    <a:pt x="69227" y="8840114"/>
                  </a:lnTo>
                  <a:lnTo>
                    <a:pt x="55041" y="8884196"/>
                  </a:lnTo>
                  <a:lnTo>
                    <a:pt x="42392" y="8928938"/>
                  </a:lnTo>
                  <a:lnTo>
                    <a:pt x="31330" y="8974328"/>
                  </a:lnTo>
                  <a:lnTo>
                    <a:pt x="21882" y="9020315"/>
                  </a:lnTo>
                  <a:lnTo>
                    <a:pt x="14084" y="9066886"/>
                  </a:lnTo>
                  <a:lnTo>
                    <a:pt x="7975" y="9114003"/>
                  </a:lnTo>
                  <a:lnTo>
                    <a:pt x="3556" y="9161628"/>
                  </a:lnTo>
                  <a:lnTo>
                    <a:pt x="889" y="9209748"/>
                  </a:lnTo>
                  <a:lnTo>
                    <a:pt x="0" y="9258300"/>
                  </a:lnTo>
                  <a:lnTo>
                    <a:pt x="889" y="9306865"/>
                  </a:lnTo>
                  <a:lnTo>
                    <a:pt x="3556" y="9354985"/>
                  </a:lnTo>
                  <a:lnTo>
                    <a:pt x="7975" y="9402610"/>
                  </a:lnTo>
                  <a:lnTo>
                    <a:pt x="14084" y="9449727"/>
                  </a:lnTo>
                  <a:lnTo>
                    <a:pt x="21882" y="9496298"/>
                  </a:lnTo>
                  <a:lnTo>
                    <a:pt x="31330" y="9542297"/>
                  </a:lnTo>
                  <a:lnTo>
                    <a:pt x="42392" y="9587687"/>
                  </a:lnTo>
                  <a:lnTo>
                    <a:pt x="55041" y="9632429"/>
                  </a:lnTo>
                  <a:lnTo>
                    <a:pt x="69227" y="9676511"/>
                  </a:lnTo>
                  <a:lnTo>
                    <a:pt x="84950" y="9719894"/>
                  </a:lnTo>
                  <a:lnTo>
                    <a:pt x="102158" y="9762528"/>
                  </a:lnTo>
                  <a:lnTo>
                    <a:pt x="120827" y="9804413"/>
                  </a:lnTo>
                  <a:lnTo>
                    <a:pt x="140919" y="9845497"/>
                  </a:lnTo>
                  <a:lnTo>
                    <a:pt x="162407" y="9885756"/>
                  </a:lnTo>
                  <a:lnTo>
                    <a:pt x="185254" y="9925152"/>
                  </a:lnTo>
                  <a:lnTo>
                    <a:pt x="209448" y="9963671"/>
                  </a:lnTo>
                  <a:lnTo>
                    <a:pt x="234937" y="10001250"/>
                  </a:lnTo>
                  <a:lnTo>
                    <a:pt x="261683" y="10037889"/>
                  </a:lnTo>
                  <a:lnTo>
                    <a:pt x="289687" y="10073538"/>
                  </a:lnTo>
                  <a:lnTo>
                    <a:pt x="318884" y="10108184"/>
                  </a:lnTo>
                  <a:lnTo>
                    <a:pt x="349262" y="10141775"/>
                  </a:lnTo>
                  <a:lnTo>
                    <a:pt x="380784" y="10174287"/>
                  </a:lnTo>
                  <a:lnTo>
                    <a:pt x="413423" y="10205695"/>
                  </a:lnTo>
                  <a:lnTo>
                    <a:pt x="447141" y="10235971"/>
                  </a:lnTo>
                  <a:lnTo>
                    <a:pt x="481901" y="10265067"/>
                  </a:lnTo>
                  <a:lnTo>
                    <a:pt x="510057" y="10287000"/>
                  </a:lnTo>
                  <a:lnTo>
                    <a:pt x="2090280" y="10287000"/>
                  </a:lnTo>
                  <a:lnTo>
                    <a:pt x="2153196" y="10235971"/>
                  </a:lnTo>
                  <a:lnTo>
                    <a:pt x="2186902" y="10205695"/>
                  </a:lnTo>
                  <a:lnTo>
                    <a:pt x="2219541" y="10174287"/>
                  </a:lnTo>
                  <a:lnTo>
                    <a:pt x="2251062" y="10141775"/>
                  </a:lnTo>
                  <a:lnTo>
                    <a:pt x="2281440" y="10108184"/>
                  </a:lnTo>
                  <a:lnTo>
                    <a:pt x="2310638" y="10073538"/>
                  </a:lnTo>
                  <a:lnTo>
                    <a:pt x="2338628" y="10037889"/>
                  </a:lnTo>
                  <a:lnTo>
                    <a:pt x="2365387" y="10001250"/>
                  </a:lnTo>
                  <a:lnTo>
                    <a:pt x="2390876" y="9963671"/>
                  </a:lnTo>
                  <a:lnTo>
                    <a:pt x="2415057" y="9925152"/>
                  </a:lnTo>
                  <a:lnTo>
                    <a:pt x="2437904" y="9885756"/>
                  </a:lnTo>
                  <a:lnTo>
                    <a:pt x="2459393" y="9845497"/>
                  </a:lnTo>
                  <a:lnTo>
                    <a:pt x="2479484" y="9804413"/>
                  </a:lnTo>
                  <a:lnTo>
                    <a:pt x="2498153" y="9762528"/>
                  </a:lnTo>
                  <a:lnTo>
                    <a:pt x="2515362" y="9719894"/>
                  </a:lnTo>
                  <a:lnTo>
                    <a:pt x="2531084" y="9676511"/>
                  </a:lnTo>
                  <a:lnTo>
                    <a:pt x="2545270" y="9632429"/>
                  </a:lnTo>
                  <a:lnTo>
                    <a:pt x="2557919" y="9587687"/>
                  </a:lnTo>
                  <a:lnTo>
                    <a:pt x="2568981" y="9542297"/>
                  </a:lnTo>
                  <a:lnTo>
                    <a:pt x="2578430" y="9496298"/>
                  </a:lnTo>
                  <a:lnTo>
                    <a:pt x="2586228" y="9449727"/>
                  </a:lnTo>
                  <a:lnTo>
                    <a:pt x="2592336" y="9402610"/>
                  </a:lnTo>
                  <a:lnTo>
                    <a:pt x="2596756" y="9354985"/>
                  </a:lnTo>
                  <a:lnTo>
                    <a:pt x="2599423" y="9306865"/>
                  </a:lnTo>
                  <a:lnTo>
                    <a:pt x="2600325" y="9258300"/>
                  </a:lnTo>
                  <a:close/>
                </a:path>
                <a:path w="8010525" h="10287000">
                  <a:moveTo>
                    <a:pt x="2895600" y="1595374"/>
                  </a:moveTo>
                  <a:lnTo>
                    <a:pt x="2891663" y="1546733"/>
                  </a:lnTo>
                  <a:lnTo>
                    <a:pt x="2880296" y="1500593"/>
                  </a:lnTo>
                  <a:lnTo>
                    <a:pt x="2862097" y="1457553"/>
                  </a:lnTo>
                  <a:lnTo>
                    <a:pt x="2837700" y="1418247"/>
                  </a:lnTo>
                  <a:lnTo>
                    <a:pt x="2807703" y="1383284"/>
                  </a:lnTo>
                  <a:lnTo>
                    <a:pt x="2772753" y="1353299"/>
                  </a:lnTo>
                  <a:lnTo>
                    <a:pt x="2733446" y="1328902"/>
                  </a:lnTo>
                  <a:lnTo>
                    <a:pt x="2690406" y="1310703"/>
                  </a:lnTo>
                  <a:lnTo>
                    <a:pt x="2644267" y="1299337"/>
                  </a:lnTo>
                  <a:lnTo>
                    <a:pt x="2595626" y="1295400"/>
                  </a:lnTo>
                  <a:lnTo>
                    <a:pt x="2546947" y="1299337"/>
                  </a:lnTo>
                  <a:lnTo>
                    <a:pt x="2500769" y="1310703"/>
                  </a:lnTo>
                  <a:lnTo>
                    <a:pt x="2457704" y="1328902"/>
                  </a:lnTo>
                  <a:lnTo>
                    <a:pt x="2418384" y="1353299"/>
                  </a:lnTo>
                  <a:lnTo>
                    <a:pt x="2383421" y="1383296"/>
                  </a:lnTo>
                  <a:lnTo>
                    <a:pt x="2353424" y="1418247"/>
                  </a:lnTo>
                  <a:lnTo>
                    <a:pt x="2329015" y="1457553"/>
                  </a:lnTo>
                  <a:lnTo>
                    <a:pt x="2310815" y="1500593"/>
                  </a:lnTo>
                  <a:lnTo>
                    <a:pt x="2299449" y="1546733"/>
                  </a:lnTo>
                  <a:lnTo>
                    <a:pt x="2295525" y="1595374"/>
                  </a:lnTo>
                  <a:lnTo>
                    <a:pt x="2299449" y="1644053"/>
                  </a:lnTo>
                  <a:lnTo>
                    <a:pt x="2310815" y="1690230"/>
                  </a:lnTo>
                  <a:lnTo>
                    <a:pt x="2329015" y="1733296"/>
                  </a:lnTo>
                  <a:lnTo>
                    <a:pt x="2353424" y="1772615"/>
                  </a:lnTo>
                  <a:lnTo>
                    <a:pt x="2383421" y="1807578"/>
                  </a:lnTo>
                  <a:lnTo>
                    <a:pt x="2418384" y="1837575"/>
                  </a:lnTo>
                  <a:lnTo>
                    <a:pt x="2457704" y="1861985"/>
                  </a:lnTo>
                  <a:lnTo>
                    <a:pt x="2500769" y="1880184"/>
                  </a:lnTo>
                  <a:lnTo>
                    <a:pt x="2546947" y="1891550"/>
                  </a:lnTo>
                  <a:lnTo>
                    <a:pt x="2595626" y="1895475"/>
                  </a:lnTo>
                  <a:lnTo>
                    <a:pt x="2644267" y="1891550"/>
                  </a:lnTo>
                  <a:lnTo>
                    <a:pt x="2690406" y="1880184"/>
                  </a:lnTo>
                  <a:lnTo>
                    <a:pt x="2733446" y="1861985"/>
                  </a:lnTo>
                  <a:lnTo>
                    <a:pt x="2772753" y="1837575"/>
                  </a:lnTo>
                  <a:lnTo>
                    <a:pt x="2807716" y="1807578"/>
                  </a:lnTo>
                  <a:lnTo>
                    <a:pt x="2837700" y="1772615"/>
                  </a:lnTo>
                  <a:lnTo>
                    <a:pt x="2862097" y="1733296"/>
                  </a:lnTo>
                  <a:lnTo>
                    <a:pt x="2880296" y="1690230"/>
                  </a:lnTo>
                  <a:lnTo>
                    <a:pt x="2891663" y="1644053"/>
                  </a:lnTo>
                  <a:lnTo>
                    <a:pt x="2895600" y="1595374"/>
                  </a:lnTo>
                  <a:close/>
                </a:path>
                <a:path w="8010525" h="10287000">
                  <a:moveTo>
                    <a:pt x="8010525" y="0"/>
                  </a:moveTo>
                  <a:lnTo>
                    <a:pt x="5939460" y="0"/>
                  </a:lnTo>
                  <a:lnTo>
                    <a:pt x="5936716" y="11303"/>
                  </a:lnTo>
                  <a:lnTo>
                    <a:pt x="5927306" y="57289"/>
                  </a:lnTo>
                  <a:lnTo>
                    <a:pt x="5919546" y="103860"/>
                  </a:lnTo>
                  <a:lnTo>
                    <a:pt x="5913437" y="150977"/>
                  </a:lnTo>
                  <a:lnTo>
                    <a:pt x="5909043" y="198602"/>
                  </a:lnTo>
                  <a:lnTo>
                    <a:pt x="5906389" y="246722"/>
                  </a:lnTo>
                  <a:lnTo>
                    <a:pt x="5905500" y="295275"/>
                  </a:lnTo>
                  <a:lnTo>
                    <a:pt x="5906389" y="343839"/>
                  </a:lnTo>
                  <a:lnTo>
                    <a:pt x="5909043" y="391960"/>
                  </a:lnTo>
                  <a:lnTo>
                    <a:pt x="5913437" y="439585"/>
                  </a:lnTo>
                  <a:lnTo>
                    <a:pt x="5919546" y="486702"/>
                  </a:lnTo>
                  <a:lnTo>
                    <a:pt x="5927306" y="533273"/>
                  </a:lnTo>
                  <a:lnTo>
                    <a:pt x="5936716" y="579259"/>
                  </a:lnTo>
                  <a:lnTo>
                    <a:pt x="5947740" y="624649"/>
                  </a:lnTo>
                  <a:lnTo>
                    <a:pt x="5960338" y="669391"/>
                  </a:lnTo>
                  <a:lnTo>
                    <a:pt x="5974486" y="713473"/>
                  </a:lnTo>
                  <a:lnTo>
                    <a:pt x="5990145" y="756843"/>
                  </a:lnTo>
                  <a:lnTo>
                    <a:pt x="6007303" y="799490"/>
                  </a:lnTo>
                  <a:lnTo>
                    <a:pt x="6025896" y="841375"/>
                  </a:lnTo>
                  <a:lnTo>
                    <a:pt x="6045924" y="882459"/>
                  </a:lnTo>
                  <a:lnTo>
                    <a:pt x="6067336" y="922718"/>
                  </a:lnTo>
                  <a:lnTo>
                    <a:pt x="6090107" y="962113"/>
                  </a:lnTo>
                  <a:lnTo>
                    <a:pt x="6114199" y="1000620"/>
                  </a:lnTo>
                  <a:lnTo>
                    <a:pt x="6139599" y="1038212"/>
                  </a:lnTo>
                  <a:lnTo>
                    <a:pt x="6166256" y="1074851"/>
                  </a:lnTo>
                  <a:lnTo>
                    <a:pt x="6194145" y="1110500"/>
                  </a:lnTo>
                  <a:lnTo>
                    <a:pt x="6223241" y="1145146"/>
                  </a:lnTo>
                  <a:lnTo>
                    <a:pt x="6253518" y="1178737"/>
                  </a:lnTo>
                  <a:lnTo>
                    <a:pt x="6284925" y="1211249"/>
                  </a:lnTo>
                  <a:lnTo>
                    <a:pt x="6317437" y="1242656"/>
                  </a:lnTo>
                  <a:lnTo>
                    <a:pt x="6351029" y="1272933"/>
                  </a:lnTo>
                  <a:lnTo>
                    <a:pt x="6385674" y="1302029"/>
                  </a:lnTo>
                  <a:lnTo>
                    <a:pt x="6421323" y="1329918"/>
                  </a:lnTo>
                  <a:lnTo>
                    <a:pt x="6457963" y="1356575"/>
                  </a:lnTo>
                  <a:lnTo>
                    <a:pt x="6495555" y="1381975"/>
                  </a:lnTo>
                  <a:lnTo>
                    <a:pt x="6534061" y="1406067"/>
                  </a:lnTo>
                  <a:lnTo>
                    <a:pt x="6573456" y="1428838"/>
                  </a:lnTo>
                  <a:lnTo>
                    <a:pt x="6613715" y="1450251"/>
                  </a:lnTo>
                  <a:lnTo>
                    <a:pt x="6654800" y="1470279"/>
                  </a:lnTo>
                  <a:lnTo>
                    <a:pt x="6696684" y="1488871"/>
                  </a:lnTo>
                  <a:lnTo>
                    <a:pt x="6739331" y="1506029"/>
                  </a:lnTo>
                  <a:lnTo>
                    <a:pt x="6782702" y="1521688"/>
                  </a:lnTo>
                  <a:lnTo>
                    <a:pt x="6826783" y="1535836"/>
                  </a:lnTo>
                  <a:lnTo>
                    <a:pt x="6871525" y="1548434"/>
                  </a:lnTo>
                  <a:lnTo>
                    <a:pt x="6916915" y="1559458"/>
                  </a:lnTo>
                  <a:lnTo>
                    <a:pt x="6962902" y="1568869"/>
                  </a:lnTo>
                  <a:lnTo>
                    <a:pt x="7009473" y="1576628"/>
                  </a:lnTo>
                  <a:lnTo>
                    <a:pt x="7056590" y="1582737"/>
                  </a:lnTo>
                  <a:lnTo>
                    <a:pt x="7104215" y="1587131"/>
                  </a:lnTo>
                  <a:lnTo>
                    <a:pt x="7152335" y="1589786"/>
                  </a:lnTo>
                  <a:lnTo>
                    <a:pt x="7200900" y="1590675"/>
                  </a:lnTo>
                  <a:lnTo>
                    <a:pt x="7249452" y="1589786"/>
                  </a:lnTo>
                  <a:lnTo>
                    <a:pt x="7297572" y="1587131"/>
                  </a:lnTo>
                  <a:lnTo>
                    <a:pt x="7345197" y="1582737"/>
                  </a:lnTo>
                  <a:lnTo>
                    <a:pt x="7392314" y="1576628"/>
                  </a:lnTo>
                  <a:lnTo>
                    <a:pt x="7438885" y="1568869"/>
                  </a:lnTo>
                  <a:lnTo>
                    <a:pt x="7484872" y="1559458"/>
                  </a:lnTo>
                  <a:lnTo>
                    <a:pt x="7530262" y="1548434"/>
                  </a:lnTo>
                  <a:lnTo>
                    <a:pt x="7575004" y="1535836"/>
                  </a:lnTo>
                  <a:lnTo>
                    <a:pt x="7619085" y="1521688"/>
                  </a:lnTo>
                  <a:lnTo>
                    <a:pt x="7662456" y="1506029"/>
                  </a:lnTo>
                  <a:lnTo>
                    <a:pt x="7705103" y="1488871"/>
                  </a:lnTo>
                  <a:lnTo>
                    <a:pt x="7746987" y="1470279"/>
                  </a:lnTo>
                  <a:lnTo>
                    <a:pt x="7788072" y="1450251"/>
                  </a:lnTo>
                  <a:lnTo>
                    <a:pt x="7828331" y="1428838"/>
                  </a:lnTo>
                  <a:lnTo>
                    <a:pt x="7867726" y="1406067"/>
                  </a:lnTo>
                  <a:lnTo>
                    <a:pt x="7906232" y="1381975"/>
                  </a:lnTo>
                  <a:lnTo>
                    <a:pt x="7943824" y="1356575"/>
                  </a:lnTo>
                  <a:lnTo>
                    <a:pt x="7980464" y="1329918"/>
                  </a:lnTo>
                  <a:lnTo>
                    <a:pt x="8010525" y="1306398"/>
                  </a:lnTo>
                  <a:lnTo>
                    <a:pt x="8010525" y="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0" y="0"/>
            <a:ext cx="2324100" cy="2038350"/>
          </a:xfrm>
          <a:custGeom>
            <a:avLst/>
            <a:gdLst/>
            <a:ahLst/>
            <a:cxnLst/>
            <a:rect l="l" t="t" r="r" b="b"/>
            <a:pathLst>
              <a:path w="2324100" h="2038350">
                <a:moveTo>
                  <a:pt x="2095069" y="0"/>
                </a:moveTo>
                <a:lnTo>
                  <a:pt x="0" y="0"/>
                </a:lnTo>
                <a:lnTo>
                  <a:pt x="0" y="1528284"/>
                </a:lnTo>
                <a:lnTo>
                  <a:pt x="51039" y="1591204"/>
                </a:lnTo>
                <a:lnTo>
                  <a:pt x="81307" y="1624921"/>
                </a:lnTo>
                <a:lnTo>
                  <a:pt x="112714" y="1657556"/>
                </a:lnTo>
                <a:lnTo>
                  <a:pt x="145229" y="1689078"/>
                </a:lnTo>
                <a:lnTo>
                  <a:pt x="178822" y="1719456"/>
                </a:lnTo>
                <a:lnTo>
                  <a:pt x="213461" y="1748659"/>
                </a:lnTo>
                <a:lnTo>
                  <a:pt x="249115" y="1776654"/>
                </a:lnTo>
                <a:lnTo>
                  <a:pt x="285752" y="1803411"/>
                </a:lnTo>
                <a:lnTo>
                  <a:pt x="323341" y="1828898"/>
                </a:lnTo>
                <a:lnTo>
                  <a:pt x="361851" y="1853083"/>
                </a:lnTo>
                <a:lnTo>
                  <a:pt x="401250" y="1875936"/>
                </a:lnTo>
                <a:lnTo>
                  <a:pt x="441508" y="1897425"/>
                </a:lnTo>
                <a:lnTo>
                  <a:pt x="482592" y="1917518"/>
                </a:lnTo>
                <a:lnTo>
                  <a:pt x="524472" y="1936184"/>
                </a:lnTo>
                <a:lnTo>
                  <a:pt x="567116" y="1953392"/>
                </a:lnTo>
                <a:lnTo>
                  <a:pt x="610493" y="1969110"/>
                </a:lnTo>
                <a:lnTo>
                  <a:pt x="654571" y="1983306"/>
                </a:lnTo>
                <a:lnTo>
                  <a:pt x="699320" y="1995951"/>
                </a:lnTo>
                <a:lnTo>
                  <a:pt x="744708" y="2007011"/>
                </a:lnTo>
                <a:lnTo>
                  <a:pt x="790703" y="2016456"/>
                </a:lnTo>
                <a:lnTo>
                  <a:pt x="837275" y="2024254"/>
                </a:lnTo>
                <a:lnTo>
                  <a:pt x="884392" y="2030374"/>
                </a:lnTo>
                <a:lnTo>
                  <a:pt x="932022" y="2034784"/>
                </a:lnTo>
                <a:lnTo>
                  <a:pt x="980135" y="2037453"/>
                </a:lnTo>
                <a:lnTo>
                  <a:pt x="1028700" y="2038350"/>
                </a:lnTo>
                <a:lnTo>
                  <a:pt x="1077261" y="2037453"/>
                </a:lnTo>
                <a:lnTo>
                  <a:pt x="1125372" y="2034784"/>
                </a:lnTo>
                <a:lnTo>
                  <a:pt x="1173000" y="2030374"/>
                </a:lnTo>
                <a:lnTo>
                  <a:pt x="1220116" y="2024254"/>
                </a:lnTo>
                <a:lnTo>
                  <a:pt x="1266686" y="2016456"/>
                </a:lnTo>
                <a:lnTo>
                  <a:pt x="1312680" y="2007011"/>
                </a:lnTo>
                <a:lnTo>
                  <a:pt x="1358066" y="1995951"/>
                </a:lnTo>
                <a:lnTo>
                  <a:pt x="1402814" y="1983306"/>
                </a:lnTo>
                <a:lnTo>
                  <a:pt x="1446892" y="1969110"/>
                </a:lnTo>
                <a:lnTo>
                  <a:pt x="1490268" y="1953392"/>
                </a:lnTo>
                <a:lnTo>
                  <a:pt x="1532911" y="1936184"/>
                </a:lnTo>
                <a:lnTo>
                  <a:pt x="1574791" y="1917518"/>
                </a:lnTo>
                <a:lnTo>
                  <a:pt x="1615875" y="1897425"/>
                </a:lnTo>
                <a:lnTo>
                  <a:pt x="1656132" y="1875936"/>
                </a:lnTo>
                <a:lnTo>
                  <a:pt x="1695531" y="1853083"/>
                </a:lnTo>
                <a:lnTo>
                  <a:pt x="1734041" y="1828898"/>
                </a:lnTo>
                <a:lnTo>
                  <a:pt x="1771631" y="1803411"/>
                </a:lnTo>
                <a:lnTo>
                  <a:pt x="1808268" y="1776654"/>
                </a:lnTo>
                <a:lnTo>
                  <a:pt x="1843922" y="1748659"/>
                </a:lnTo>
                <a:lnTo>
                  <a:pt x="1878561" y="1719456"/>
                </a:lnTo>
                <a:lnTo>
                  <a:pt x="1912155" y="1689078"/>
                </a:lnTo>
                <a:lnTo>
                  <a:pt x="1944671" y="1657556"/>
                </a:lnTo>
                <a:lnTo>
                  <a:pt x="1976079" y="1624921"/>
                </a:lnTo>
                <a:lnTo>
                  <a:pt x="2006347" y="1591204"/>
                </a:lnTo>
                <a:lnTo>
                  <a:pt x="2035443" y="1556437"/>
                </a:lnTo>
                <a:lnTo>
                  <a:pt x="2063337" y="1520651"/>
                </a:lnTo>
                <a:lnTo>
                  <a:pt x="2089998" y="1483879"/>
                </a:lnTo>
                <a:lnTo>
                  <a:pt x="2115393" y="1446150"/>
                </a:lnTo>
                <a:lnTo>
                  <a:pt x="2139491" y="1407497"/>
                </a:lnTo>
                <a:lnTo>
                  <a:pt x="2162262" y="1367951"/>
                </a:lnTo>
                <a:lnTo>
                  <a:pt x="2183674" y="1327543"/>
                </a:lnTo>
                <a:lnTo>
                  <a:pt x="2203695" y="1286305"/>
                </a:lnTo>
                <a:lnTo>
                  <a:pt x="2222295" y="1244268"/>
                </a:lnTo>
                <a:lnTo>
                  <a:pt x="2239442" y="1201464"/>
                </a:lnTo>
                <a:lnTo>
                  <a:pt x="2255104" y="1157924"/>
                </a:lnTo>
                <a:lnTo>
                  <a:pt x="2269250" y="1113679"/>
                </a:lnTo>
                <a:lnTo>
                  <a:pt x="2281850" y="1068761"/>
                </a:lnTo>
                <a:lnTo>
                  <a:pt x="2292871" y="1023201"/>
                </a:lnTo>
                <a:lnTo>
                  <a:pt x="2302283" y="977031"/>
                </a:lnTo>
                <a:lnTo>
                  <a:pt x="2310053" y="930282"/>
                </a:lnTo>
                <a:lnTo>
                  <a:pt x="2316151" y="882985"/>
                </a:lnTo>
                <a:lnTo>
                  <a:pt x="2320546" y="835172"/>
                </a:lnTo>
                <a:lnTo>
                  <a:pt x="2323206" y="786874"/>
                </a:lnTo>
                <a:lnTo>
                  <a:pt x="2324100" y="738124"/>
                </a:lnTo>
                <a:lnTo>
                  <a:pt x="2323206" y="689381"/>
                </a:lnTo>
                <a:lnTo>
                  <a:pt x="2320546" y="641091"/>
                </a:lnTo>
                <a:lnTo>
                  <a:pt x="2316151" y="593286"/>
                </a:lnTo>
                <a:lnTo>
                  <a:pt x="2310053" y="545997"/>
                </a:lnTo>
                <a:lnTo>
                  <a:pt x="2302283" y="499255"/>
                </a:lnTo>
                <a:lnTo>
                  <a:pt x="2292871" y="453091"/>
                </a:lnTo>
                <a:lnTo>
                  <a:pt x="2281850" y="407538"/>
                </a:lnTo>
                <a:lnTo>
                  <a:pt x="2269250" y="362626"/>
                </a:lnTo>
                <a:lnTo>
                  <a:pt x="2255104" y="318386"/>
                </a:lnTo>
                <a:lnTo>
                  <a:pt x="2239442" y="274852"/>
                </a:lnTo>
                <a:lnTo>
                  <a:pt x="2222295" y="232052"/>
                </a:lnTo>
                <a:lnTo>
                  <a:pt x="2203695" y="190020"/>
                </a:lnTo>
                <a:lnTo>
                  <a:pt x="2183674" y="148787"/>
                </a:lnTo>
                <a:lnTo>
                  <a:pt x="2162262" y="108383"/>
                </a:lnTo>
                <a:lnTo>
                  <a:pt x="2139491" y="68841"/>
                </a:lnTo>
                <a:lnTo>
                  <a:pt x="2115393" y="30191"/>
                </a:lnTo>
                <a:lnTo>
                  <a:pt x="2095069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7686675"/>
            <a:ext cx="2324100" cy="2600325"/>
          </a:xfrm>
          <a:custGeom>
            <a:avLst/>
            <a:gdLst/>
            <a:ahLst/>
            <a:cxnLst/>
            <a:rect l="l" t="t" r="r" b="b"/>
            <a:pathLst>
              <a:path w="2324100" h="2600325">
                <a:moveTo>
                  <a:pt x="1028700" y="0"/>
                </a:moveTo>
                <a:lnTo>
                  <a:pt x="980135" y="896"/>
                </a:lnTo>
                <a:lnTo>
                  <a:pt x="932022" y="3565"/>
                </a:lnTo>
                <a:lnTo>
                  <a:pt x="884392" y="7975"/>
                </a:lnTo>
                <a:lnTo>
                  <a:pt x="837275" y="14095"/>
                </a:lnTo>
                <a:lnTo>
                  <a:pt x="790703" y="21893"/>
                </a:lnTo>
                <a:lnTo>
                  <a:pt x="744708" y="31338"/>
                </a:lnTo>
                <a:lnTo>
                  <a:pt x="699320" y="42398"/>
                </a:lnTo>
                <a:lnTo>
                  <a:pt x="654571" y="55043"/>
                </a:lnTo>
                <a:lnTo>
                  <a:pt x="610493" y="69239"/>
                </a:lnTo>
                <a:lnTo>
                  <a:pt x="567116" y="84957"/>
                </a:lnTo>
                <a:lnTo>
                  <a:pt x="524472" y="102165"/>
                </a:lnTo>
                <a:lnTo>
                  <a:pt x="482592" y="120831"/>
                </a:lnTo>
                <a:lnTo>
                  <a:pt x="441508" y="140924"/>
                </a:lnTo>
                <a:lnTo>
                  <a:pt x="401250" y="162413"/>
                </a:lnTo>
                <a:lnTo>
                  <a:pt x="361851" y="185266"/>
                </a:lnTo>
                <a:lnTo>
                  <a:pt x="323341" y="209451"/>
                </a:lnTo>
                <a:lnTo>
                  <a:pt x="285752" y="234938"/>
                </a:lnTo>
                <a:lnTo>
                  <a:pt x="249115" y="261695"/>
                </a:lnTo>
                <a:lnTo>
                  <a:pt x="213461" y="289690"/>
                </a:lnTo>
                <a:lnTo>
                  <a:pt x="178822" y="318893"/>
                </a:lnTo>
                <a:lnTo>
                  <a:pt x="145229" y="349271"/>
                </a:lnTo>
                <a:lnTo>
                  <a:pt x="112714" y="380793"/>
                </a:lnTo>
                <a:lnTo>
                  <a:pt x="81307" y="413428"/>
                </a:lnTo>
                <a:lnTo>
                  <a:pt x="51039" y="447145"/>
                </a:lnTo>
                <a:lnTo>
                  <a:pt x="21944" y="481912"/>
                </a:lnTo>
                <a:lnTo>
                  <a:pt x="0" y="2090257"/>
                </a:lnTo>
                <a:lnTo>
                  <a:pt x="21944" y="2118409"/>
                </a:lnTo>
                <a:lnTo>
                  <a:pt x="51039" y="2153174"/>
                </a:lnTo>
                <a:lnTo>
                  <a:pt x="81307" y="2186889"/>
                </a:lnTo>
                <a:lnTo>
                  <a:pt x="112714" y="2219523"/>
                </a:lnTo>
                <a:lnTo>
                  <a:pt x="145229" y="2251044"/>
                </a:lnTo>
                <a:lnTo>
                  <a:pt x="178822" y="2281422"/>
                </a:lnTo>
                <a:lnTo>
                  <a:pt x="213461" y="2310624"/>
                </a:lnTo>
                <a:lnTo>
                  <a:pt x="249115" y="2338619"/>
                </a:lnTo>
                <a:lnTo>
                  <a:pt x="285752" y="2365376"/>
                </a:lnTo>
                <a:lnTo>
                  <a:pt x="323341" y="2390863"/>
                </a:lnTo>
                <a:lnTo>
                  <a:pt x="361851" y="2415049"/>
                </a:lnTo>
                <a:lnTo>
                  <a:pt x="401250" y="2437902"/>
                </a:lnTo>
                <a:lnTo>
                  <a:pt x="441508" y="2459391"/>
                </a:lnTo>
                <a:lnTo>
                  <a:pt x="482592" y="2479485"/>
                </a:lnTo>
                <a:lnTo>
                  <a:pt x="524472" y="2498152"/>
                </a:lnTo>
                <a:lnTo>
                  <a:pt x="567116" y="2515361"/>
                </a:lnTo>
                <a:lnTo>
                  <a:pt x="610493" y="2531079"/>
                </a:lnTo>
                <a:lnTo>
                  <a:pt x="654571" y="2545277"/>
                </a:lnTo>
                <a:lnTo>
                  <a:pt x="699320" y="2557922"/>
                </a:lnTo>
                <a:lnTo>
                  <a:pt x="744708" y="2568983"/>
                </a:lnTo>
                <a:lnTo>
                  <a:pt x="790703" y="2578429"/>
                </a:lnTo>
                <a:lnTo>
                  <a:pt x="837275" y="2586227"/>
                </a:lnTo>
                <a:lnTo>
                  <a:pt x="884392" y="2592348"/>
                </a:lnTo>
                <a:lnTo>
                  <a:pt x="932022" y="2596758"/>
                </a:lnTo>
                <a:lnTo>
                  <a:pt x="980135" y="2599428"/>
                </a:lnTo>
                <a:lnTo>
                  <a:pt x="1028700" y="2600325"/>
                </a:lnTo>
                <a:lnTo>
                  <a:pt x="1077261" y="2599428"/>
                </a:lnTo>
                <a:lnTo>
                  <a:pt x="1125372" y="2596758"/>
                </a:lnTo>
                <a:lnTo>
                  <a:pt x="1173000" y="2592348"/>
                </a:lnTo>
                <a:lnTo>
                  <a:pt x="1220116" y="2586227"/>
                </a:lnTo>
                <a:lnTo>
                  <a:pt x="1266686" y="2578429"/>
                </a:lnTo>
                <a:lnTo>
                  <a:pt x="1312680" y="2568983"/>
                </a:lnTo>
                <a:lnTo>
                  <a:pt x="1358066" y="2557922"/>
                </a:lnTo>
                <a:lnTo>
                  <a:pt x="1402814" y="2545277"/>
                </a:lnTo>
                <a:lnTo>
                  <a:pt x="1446892" y="2531079"/>
                </a:lnTo>
                <a:lnTo>
                  <a:pt x="1490268" y="2515361"/>
                </a:lnTo>
                <a:lnTo>
                  <a:pt x="1532911" y="2498152"/>
                </a:lnTo>
                <a:lnTo>
                  <a:pt x="1574791" y="2479485"/>
                </a:lnTo>
                <a:lnTo>
                  <a:pt x="1615875" y="2459391"/>
                </a:lnTo>
                <a:lnTo>
                  <a:pt x="1656132" y="2437902"/>
                </a:lnTo>
                <a:lnTo>
                  <a:pt x="1695531" y="2415049"/>
                </a:lnTo>
                <a:lnTo>
                  <a:pt x="1734041" y="2390863"/>
                </a:lnTo>
                <a:lnTo>
                  <a:pt x="1771631" y="2365376"/>
                </a:lnTo>
                <a:lnTo>
                  <a:pt x="1808268" y="2338619"/>
                </a:lnTo>
                <a:lnTo>
                  <a:pt x="1843922" y="2310624"/>
                </a:lnTo>
                <a:lnTo>
                  <a:pt x="1878561" y="2281422"/>
                </a:lnTo>
                <a:lnTo>
                  <a:pt x="1912155" y="2251044"/>
                </a:lnTo>
                <a:lnTo>
                  <a:pt x="1944671" y="2219523"/>
                </a:lnTo>
                <a:lnTo>
                  <a:pt x="1976079" y="2186889"/>
                </a:lnTo>
                <a:lnTo>
                  <a:pt x="2006347" y="2153174"/>
                </a:lnTo>
                <a:lnTo>
                  <a:pt x="2035443" y="2118409"/>
                </a:lnTo>
                <a:lnTo>
                  <a:pt x="2063337" y="2082625"/>
                </a:lnTo>
                <a:lnTo>
                  <a:pt x="2089998" y="2045855"/>
                </a:lnTo>
                <a:lnTo>
                  <a:pt x="2115393" y="2008130"/>
                </a:lnTo>
                <a:lnTo>
                  <a:pt x="2139491" y="1969480"/>
                </a:lnTo>
                <a:lnTo>
                  <a:pt x="2162262" y="1929938"/>
                </a:lnTo>
                <a:lnTo>
                  <a:pt x="2183674" y="1889534"/>
                </a:lnTo>
                <a:lnTo>
                  <a:pt x="2203695" y="1848301"/>
                </a:lnTo>
                <a:lnTo>
                  <a:pt x="2222295" y="1806270"/>
                </a:lnTo>
                <a:lnTo>
                  <a:pt x="2239442" y="1763472"/>
                </a:lnTo>
                <a:lnTo>
                  <a:pt x="2255104" y="1719938"/>
                </a:lnTo>
                <a:lnTo>
                  <a:pt x="2269250" y="1675700"/>
                </a:lnTo>
                <a:lnTo>
                  <a:pt x="2281850" y="1630790"/>
                </a:lnTo>
                <a:lnTo>
                  <a:pt x="2292871" y="1585238"/>
                </a:lnTo>
                <a:lnTo>
                  <a:pt x="2302283" y="1539077"/>
                </a:lnTo>
                <a:lnTo>
                  <a:pt x="2310053" y="1492338"/>
                </a:lnTo>
                <a:lnTo>
                  <a:pt x="2316151" y="1445051"/>
                </a:lnTo>
                <a:lnTo>
                  <a:pt x="2320546" y="1397250"/>
                </a:lnTo>
                <a:lnTo>
                  <a:pt x="2323206" y="1348964"/>
                </a:lnTo>
                <a:lnTo>
                  <a:pt x="2324100" y="1300226"/>
                </a:lnTo>
                <a:lnTo>
                  <a:pt x="2323206" y="1251475"/>
                </a:lnTo>
                <a:lnTo>
                  <a:pt x="2320546" y="1203177"/>
                </a:lnTo>
                <a:lnTo>
                  <a:pt x="2316151" y="1155364"/>
                </a:lnTo>
                <a:lnTo>
                  <a:pt x="2310053" y="1108067"/>
                </a:lnTo>
                <a:lnTo>
                  <a:pt x="2302283" y="1061318"/>
                </a:lnTo>
                <a:lnTo>
                  <a:pt x="2292871" y="1015148"/>
                </a:lnTo>
                <a:lnTo>
                  <a:pt x="2281850" y="969588"/>
                </a:lnTo>
                <a:lnTo>
                  <a:pt x="2269250" y="924670"/>
                </a:lnTo>
                <a:lnTo>
                  <a:pt x="2255104" y="880425"/>
                </a:lnTo>
                <a:lnTo>
                  <a:pt x="2239442" y="836885"/>
                </a:lnTo>
                <a:lnTo>
                  <a:pt x="2222295" y="794081"/>
                </a:lnTo>
                <a:lnTo>
                  <a:pt x="2203695" y="752044"/>
                </a:lnTo>
                <a:lnTo>
                  <a:pt x="2183674" y="710806"/>
                </a:lnTo>
                <a:lnTo>
                  <a:pt x="2162262" y="670398"/>
                </a:lnTo>
                <a:lnTo>
                  <a:pt x="2139491" y="630852"/>
                </a:lnTo>
                <a:lnTo>
                  <a:pt x="2115393" y="592199"/>
                </a:lnTo>
                <a:lnTo>
                  <a:pt x="2089998" y="554470"/>
                </a:lnTo>
                <a:lnTo>
                  <a:pt x="2063337" y="517698"/>
                </a:lnTo>
                <a:lnTo>
                  <a:pt x="2035443" y="481912"/>
                </a:lnTo>
                <a:lnTo>
                  <a:pt x="2006347" y="447145"/>
                </a:lnTo>
                <a:lnTo>
                  <a:pt x="1976079" y="413428"/>
                </a:lnTo>
                <a:lnTo>
                  <a:pt x="1944671" y="380793"/>
                </a:lnTo>
                <a:lnTo>
                  <a:pt x="1912155" y="349271"/>
                </a:lnTo>
                <a:lnTo>
                  <a:pt x="1878561" y="318893"/>
                </a:lnTo>
                <a:lnTo>
                  <a:pt x="1843922" y="289690"/>
                </a:lnTo>
                <a:lnTo>
                  <a:pt x="1808268" y="261695"/>
                </a:lnTo>
                <a:lnTo>
                  <a:pt x="1771631" y="234938"/>
                </a:lnTo>
                <a:lnTo>
                  <a:pt x="1734041" y="209451"/>
                </a:lnTo>
                <a:lnTo>
                  <a:pt x="1695531" y="185266"/>
                </a:lnTo>
                <a:lnTo>
                  <a:pt x="1656132" y="162413"/>
                </a:lnTo>
                <a:lnTo>
                  <a:pt x="1615875" y="140924"/>
                </a:lnTo>
                <a:lnTo>
                  <a:pt x="1574791" y="120831"/>
                </a:lnTo>
                <a:lnTo>
                  <a:pt x="1532911" y="102165"/>
                </a:lnTo>
                <a:lnTo>
                  <a:pt x="1490268" y="84957"/>
                </a:lnTo>
                <a:lnTo>
                  <a:pt x="1446892" y="69239"/>
                </a:lnTo>
                <a:lnTo>
                  <a:pt x="1402814" y="55043"/>
                </a:lnTo>
                <a:lnTo>
                  <a:pt x="1358066" y="42398"/>
                </a:lnTo>
                <a:lnTo>
                  <a:pt x="1312680" y="31338"/>
                </a:lnTo>
                <a:lnTo>
                  <a:pt x="1266686" y="21893"/>
                </a:lnTo>
                <a:lnTo>
                  <a:pt x="1220116" y="14095"/>
                </a:lnTo>
                <a:lnTo>
                  <a:pt x="1173000" y="7975"/>
                </a:lnTo>
                <a:lnTo>
                  <a:pt x="1125372" y="3565"/>
                </a:lnTo>
                <a:lnTo>
                  <a:pt x="1077261" y="896"/>
                </a:lnTo>
                <a:lnTo>
                  <a:pt x="1028700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277474" cy="28003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57500"/>
            <a:ext cx="10277475" cy="72199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842243" y="487616"/>
            <a:ext cx="7176134" cy="365061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just" marL="343535" marR="5080" indent="-331470">
              <a:lnSpc>
                <a:spcPct val="84800"/>
              </a:lnSpc>
              <a:spcBef>
                <a:spcPts val="68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 sz="3050">
                <a:latin typeface="Verdana"/>
                <a:cs typeface="Verdana"/>
              </a:rPr>
              <a:t>The</a:t>
            </a:r>
            <a:r>
              <a:rPr dirty="0" sz="3050" spc="520">
                <a:latin typeface="Verdana"/>
                <a:cs typeface="Verdana"/>
              </a:rPr>
              <a:t>  </a:t>
            </a:r>
            <a:r>
              <a:rPr dirty="0" sz="3050" spc="95">
                <a:latin typeface="Verdana"/>
                <a:cs typeface="Verdana"/>
              </a:rPr>
              <a:t>model</a:t>
            </a:r>
            <a:r>
              <a:rPr dirty="0" sz="3050" spc="540">
                <a:latin typeface="Verdana"/>
                <a:cs typeface="Verdana"/>
              </a:rPr>
              <a:t>  </a:t>
            </a:r>
            <a:r>
              <a:rPr dirty="0" sz="3050">
                <a:latin typeface="Verdana"/>
                <a:cs typeface="Verdana"/>
              </a:rPr>
              <a:t>is</a:t>
            </a:r>
            <a:r>
              <a:rPr dirty="0" sz="3050" spc="520">
                <a:latin typeface="Verdana"/>
                <a:cs typeface="Verdana"/>
              </a:rPr>
              <a:t>  </a:t>
            </a:r>
            <a:r>
              <a:rPr dirty="0" sz="3050" spc="55">
                <a:latin typeface="Verdana"/>
                <a:cs typeface="Verdana"/>
              </a:rPr>
              <a:t>deployed</a:t>
            </a:r>
            <a:r>
              <a:rPr dirty="0" sz="3050" spc="505">
                <a:latin typeface="Verdana"/>
                <a:cs typeface="Verdana"/>
              </a:rPr>
              <a:t>  </a:t>
            </a:r>
            <a:r>
              <a:rPr dirty="0" sz="3050" spc="45">
                <a:latin typeface="Verdana"/>
                <a:cs typeface="Verdana"/>
              </a:rPr>
              <a:t>using </a:t>
            </a:r>
            <a:r>
              <a:rPr dirty="0" sz="3050">
                <a:latin typeface="Verdana"/>
                <a:cs typeface="Verdana"/>
              </a:rPr>
              <a:t>Streamlit,</a:t>
            </a:r>
            <a:r>
              <a:rPr dirty="0" sz="3050" spc="175">
                <a:latin typeface="Verdana"/>
                <a:cs typeface="Verdana"/>
              </a:rPr>
              <a:t>  </a:t>
            </a:r>
            <a:r>
              <a:rPr dirty="0" sz="3050">
                <a:latin typeface="Verdana"/>
                <a:cs typeface="Verdana"/>
              </a:rPr>
              <a:t>a</a:t>
            </a:r>
            <a:r>
              <a:rPr dirty="0" sz="3050" spc="175">
                <a:latin typeface="Verdana"/>
                <a:cs typeface="Verdana"/>
              </a:rPr>
              <a:t>  </a:t>
            </a:r>
            <a:r>
              <a:rPr dirty="0" sz="3050" spc="80">
                <a:latin typeface="Verdana"/>
                <a:cs typeface="Verdana"/>
              </a:rPr>
              <a:t>lightweight</a:t>
            </a:r>
            <a:r>
              <a:rPr dirty="0" sz="3050" spc="170">
                <a:latin typeface="Verdana"/>
                <a:cs typeface="Verdana"/>
              </a:rPr>
              <a:t>  </a:t>
            </a:r>
            <a:r>
              <a:rPr dirty="0" sz="3050" spc="95">
                <a:latin typeface="Verdana"/>
                <a:cs typeface="Verdana"/>
              </a:rPr>
              <a:t>Python </a:t>
            </a:r>
            <a:r>
              <a:rPr dirty="0" sz="3050">
                <a:latin typeface="Verdana"/>
                <a:cs typeface="Verdana"/>
              </a:rPr>
              <a:t>framework</a:t>
            </a:r>
            <a:r>
              <a:rPr dirty="0" sz="3050" spc="160">
                <a:latin typeface="Verdana"/>
                <a:cs typeface="Verdana"/>
              </a:rPr>
              <a:t> </a:t>
            </a:r>
            <a:r>
              <a:rPr dirty="0" sz="3050">
                <a:latin typeface="Verdana"/>
                <a:cs typeface="Verdana"/>
              </a:rPr>
              <a:t>for</a:t>
            </a:r>
            <a:r>
              <a:rPr dirty="0" sz="3050" spc="105">
                <a:latin typeface="Verdana"/>
                <a:cs typeface="Verdana"/>
              </a:rPr>
              <a:t> </a:t>
            </a:r>
            <a:r>
              <a:rPr dirty="0" sz="3050" spc="100">
                <a:latin typeface="Verdana"/>
                <a:cs typeface="Verdana"/>
              </a:rPr>
              <a:t>building</a:t>
            </a:r>
            <a:r>
              <a:rPr dirty="0" sz="3050" spc="90">
                <a:latin typeface="Verdana"/>
                <a:cs typeface="Verdana"/>
              </a:rPr>
              <a:t> </a:t>
            </a:r>
            <a:r>
              <a:rPr dirty="0" sz="3050" spc="-10">
                <a:latin typeface="Verdana"/>
                <a:cs typeface="Verdana"/>
              </a:rPr>
              <a:t>interactive </a:t>
            </a:r>
            <a:r>
              <a:rPr dirty="0" sz="3050" spc="130">
                <a:latin typeface="Verdana"/>
                <a:cs typeface="Verdana"/>
              </a:rPr>
              <a:t>web</a:t>
            </a:r>
            <a:r>
              <a:rPr dirty="0" sz="3050" spc="-320">
                <a:latin typeface="Verdana"/>
                <a:cs typeface="Verdana"/>
              </a:rPr>
              <a:t> </a:t>
            </a:r>
            <a:r>
              <a:rPr dirty="0" sz="3050" spc="-10">
                <a:latin typeface="Verdana"/>
                <a:cs typeface="Verdana"/>
              </a:rPr>
              <a:t>applications.</a:t>
            </a:r>
            <a:endParaRPr sz="3050">
              <a:latin typeface="Verdana"/>
              <a:cs typeface="Verdana"/>
            </a:endParaRPr>
          </a:p>
          <a:p>
            <a:pPr algn="just" marL="343535" marR="6985" indent="-331470">
              <a:lnSpc>
                <a:spcPct val="84800"/>
              </a:lnSpc>
              <a:spcBef>
                <a:spcPts val="313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 sz="3050" spc="90" b="1">
                <a:latin typeface="Tahoma"/>
                <a:cs typeface="Tahoma"/>
              </a:rPr>
              <a:t>The</a:t>
            </a:r>
            <a:r>
              <a:rPr dirty="0" sz="3050" spc="430" b="1">
                <a:latin typeface="Tahoma"/>
                <a:cs typeface="Tahoma"/>
              </a:rPr>
              <a:t> </a:t>
            </a:r>
            <a:r>
              <a:rPr dirty="0" sz="3050" spc="130" b="1">
                <a:latin typeface="Tahoma"/>
                <a:cs typeface="Tahoma"/>
              </a:rPr>
              <a:t>app</a:t>
            </a:r>
            <a:r>
              <a:rPr dirty="0" sz="3050" spc="430" b="1">
                <a:latin typeface="Tahoma"/>
                <a:cs typeface="Tahoma"/>
              </a:rPr>
              <a:t> </a:t>
            </a:r>
            <a:r>
              <a:rPr dirty="0" sz="3050" spc="85" b="1">
                <a:latin typeface="Tahoma"/>
                <a:cs typeface="Tahoma"/>
              </a:rPr>
              <a:t>provides</a:t>
            </a:r>
            <a:r>
              <a:rPr dirty="0" sz="3050" spc="405" b="1">
                <a:latin typeface="Tahoma"/>
                <a:cs typeface="Tahoma"/>
              </a:rPr>
              <a:t> </a:t>
            </a:r>
            <a:r>
              <a:rPr dirty="0" sz="3050" spc="100" b="1">
                <a:latin typeface="Tahoma"/>
                <a:cs typeface="Tahoma"/>
              </a:rPr>
              <a:t>an</a:t>
            </a:r>
            <a:r>
              <a:rPr dirty="0" sz="3050" spc="42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easy-to-</a:t>
            </a:r>
            <a:r>
              <a:rPr dirty="0" sz="3050" spc="80" b="1">
                <a:latin typeface="Tahoma"/>
                <a:cs typeface="Tahoma"/>
              </a:rPr>
              <a:t>use interface</a:t>
            </a:r>
            <a:r>
              <a:rPr dirty="0" sz="3050" spc="590" b="1">
                <a:latin typeface="Tahoma"/>
                <a:cs typeface="Tahoma"/>
              </a:rPr>
              <a:t> </a:t>
            </a:r>
            <a:r>
              <a:rPr dirty="0" sz="3050" spc="110" b="1">
                <a:latin typeface="Tahoma"/>
                <a:cs typeface="Tahoma"/>
              </a:rPr>
              <a:t>where</a:t>
            </a:r>
            <a:r>
              <a:rPr dirty="0" sz="3050" spc="590" b="1">
                <a:latin typeface="Tahoma"/>
                <a:cs typeface="Tahoma"/>
              </a:rPr>
              <a:t> </a:t>
            </a:r>
            <a:r>
              <a:rPr dirty="0" sz="3050" spc="65" b="1">
                <a:latin typeface="Tahoma"/>
                <a:cs typeface="Tahoma"/>
              </a:rPr>
              <a:t>users</a:t>
            </a:r>
            <a:r>
              <a:rPr dirty="0" sz="3050" spc="605" b="1">
                <a:latin typeface="Tahoma"/>
                <a:cs typeface="Tahoma"/>
              </a:rPr>
              <a:t> </a:t>
            </a:r>
            <a:r>
              <a:rPr dirty="0" sz="3050" spc="130" b="1">
                <a:latin typeface="Tahoma"/>
                <a:cs typeface="Tahoma"/>
              </a:rPr>
              <a:t>can</a:t>
            </a:r>
            <a:r>
              <a:rPr dirty="0" sz="3050" spc="605" b="1">
                <a:latin typeface="Tahoma"/>
                <a:cs typeface="Tahoma"/>
              </a:rPr>
              <a:t> </a:t>
            </a:r>
            <a:r>
              <a:rPr dirty="0" sz="3050" spc="100" b="1">
                <a:latin typeface="Tahoma"/>
                <a:cs typeface="Tahoma"/>
              </a:rPr>
              <a:t>input </a:t>
            </a:r>
            <a:r>
              <a:rPr dirty="0" sz="3050" spc="75" b="1">
                <a:latin typeface="Tahoma"/>
                <a:cs typeface="Tahoma"/>
              </a:rPr>
              <a:t>Temperature,</a:t>
            </a:r>
            <a:r>
              <a:rPr dirty="0" sz="3050" spc="350" b="1">
                <a:latin typeface="Tahoma"/>
                <a:cs typeface="Tahoma"/>
              </a:rPr>
              <a:t>    </a:t>
            </a:r>
            <a:r>
              <a:rPr dirty="0" sz="3050" spc="80" b="1">
                <a:latin typeface="Tahoma"/>
                <a:cs typeface="Tahoma"/>
              </a:rPr>
              <a:t>Humidity,</a:t>
            </a:r>
            <a:r>
              <a:rPr dirty="0" sz="3050" spc="355" b="1">
                <a:latin typeface="Tahoma"/>
                <a:cs typeface="Tahoma"/>
              </a:rPr>
              <a:t>    </a:t>
            </a:r>
            <a:r>
              <a:rPr dirty="0" sz="3050" spc="100" b="1">
                <a:latin typeface="Tahoma"/>
                <a:cs typeface="Tahoma"/>
              </a:rPr>
              <a:t>and </a:t>
            </a:r>
            <a:r>
              <a:rPr dirty="0" sz="3050" spc="125" b="1">
                <a:latin typeface="Tahoma"/>
                <a:cs typeface="Tahoma"/>
              </a:rPr>
              <a:t>Appliance</a:t>
            </a:r>
            <a:r>
              <a:rPr dirty="0" sz="3050" spc="495" b="1">
                <a:latin typeface="Tahoma"/>
                <a:cs typeface="Tahoma"/>
              </a:rPr>
              <a:t>   </a:t>
            </a:r>
            <a:r>
              <a:rPr dirty="0" sz="3050" spc="120" b="1">
                <a:latin typeface="Tahoma"/>
                <a:cs typeface="Tahoma"/>
              </a:rPr>
              <a:t>Usage</a:t>
            </a:r>
            <a:r>
              <a:rPr dirty="0" sz="3050" spc="495" b="1">
                <a:latin typeface="Tahoma"/>
                <a:cs typeface="Tahoma"/>
              </a:rPr>
              <a:t>   </a:t>
            </a:r>
            <a:r>
              <a:rPr dirty="0" sz="3050" spc="95" b="1">
                <a:latin typeface="Tahoma"/>
                <a:cs typeface="Tahoma"/>
              </a:rPr>
              <a:t>to</a:t>
            </a:r>
            <a:r>
              <a:rPr dirty="0" sz="3050" spc="500" b="1">
                <a:latin typeface="Tahoma"/>
                <a:cs typeface="Tahoma"/>
              </a:rPr>
              <a:t>   </a:t>
            </a:r>
            <a:r>
              <a:rPr dirty="0" sz="3050" spc="140" b="1">
                <a:latin typeface="Tahoma"/>
                <a:cs typeface="Tahoma"/>
              </a:rPr>
              <a:t>get</a:t>
            </a:r>
            <a:r>
              <a:rPr dirty="0" sz="3050" spc="495" b="1">
                <a:latin typeface="Tahoma"/>
                <a:cs typeface="Tahoma"/>
              </a:rPr>
              <a:t>   </a:t>
            </a:r>
            <a:r>
              <a:rPr dirty="0" sz="3050" spc="20" b="1">
                <a:latin typeface="Tahoma"/>
                <a:cs typeface="Tahoma"/>
              </a:rPr>
              <a:t>a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173459" y="4034472"/>
            <a:ext cx="200850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95" b="1">
                <a:latin typeface="Tahoma"/>
                <a:cs typeface="Tahoma"/>
              </a:rPr>
              <a:t>predicted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940151" y="4034472"/>
            <a:ext cx="207010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60" b="1">
                <a:latin typeface="Tahoma"/>
                <a:cs typeface="Tahoma"/>
              </a:rPr>
              <a:t>electricity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842243" y="4434903"/>
            <a:ext cx="7172959" cy="5223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125"/>
              </a:spcBef>
            </a:pPr>
            <a:r>
              <a:rPr dirty="0" sz="3050" spc="125" b="1">
                <a:latin typeface="Tahoma"/>
                <a:cs typeface="Tahoma"/>
              </a:rPr>
              <a:t>consumption</a:t>
            </a:r>
            <a:r>
              <a:rPr dirty="0" sz="3050" spc="15" b="1">
                <a:latin typeface="Tahoma"/>
                <a:cs typeface="Tahoma"/>
              </a:rPr>
              <a:t> </a:t>
            </a:r>
            <a:r>
              <a:rPr dirty="0" sz="3050" spc="-10" b="1">
                <a:latin typeface="Tahoma"/>
                <a:cs typeface="Tahoma"/>
              </a:rPr>
              <a:t>value.</a:t>
            </a:r>
            <a:endParaRPr sz="3050">
              <a:latin typeface="Tahoma"/>
              <a:cs typeface="Tahoma"/>
            </a:endParaRPr>
          </a:p>
          <a:p>
            <a:pPr algn="just" marL="343535" marR="6985" indent="-331470">
              <a:lnSpc>
                <a:spcPct val="84800"/>
              </a:lnSpc>
              <a:spcBef>
                <a:spcPts val="305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 sz="3050">
                <a:latin typeface="Verdana"/>
                <a:cs typeface="Verdana"/>
              </a:rPr>
              <a:t>Input</a:t>
            </a:r>
            <a:r>
              <a:rPr dirty="0" sz="3050" spc="459">
                <a:latin typeface="Verdana"/>
                <a:cs typeface="Verdana"/>
              </a:rPr>
              <a:t>  </a:t>
            </a:r>
            <a:r>
              <a:rPr dirty="0" sz="3050">
                <a:latin typeface="Verdana"/>
                <a:cs typeface="Verdana"/>
              </a:rPr>
              <a:t>fields</a:t>
            </a:r>
            <a:r>
              <a:rPr dirty="0" sz="3050" spc="465">
                <a:latin typeface="Verdana"/>
                <a:cs typeface="Verdana"/>
              </a:rPr>
              <a:t>  </a:t>
            </a:r>
            <a:r>
              <a:rPr dirty="0" sz="3050">
                <a:latin typeface="Verdana"/>
                <a:cs typeface="Verdana"/>
              </a:rPr>
              <a:t>are</a:t>
            </a:r>
            <a:r>
              <a:rPr dirty="0" sz="3050" spc="430">
                <a:latin typeface="Verdana"/>
                <a:cs typeface="Verdana"/>
              </a:rPr>
              <a:t>  </a:t>
            </a:r>
            <a:r>
              <a:rPr dirty="0" sz="3050">
                <a:latin typeface="Verdana"/>
                <a:cs typeface="Verdana"/>
              </a:rPr>
              <a:t>created</a:t>
            </a:r>
            <a:r>
              <a:rPr dirty="0" sz="3050" spc="445">
                <a:latin typeface="Verdana"/>
                <a:cs typeface="Verdana"/>
              </a:rPr>
              <a:t>  </a:t>
            </a:r>
            <a:r>
              <a:rPr dirty="0" sz="3050" spc="45">
                <a:latin typeface="Verdana"/>
                <a:cs typeface="Verdana"/>
              </a:rPr>
              <a:t>using </a:t>
            </a:r>
            <a:r>
              <a:rPr dirty="0" sz="3050">
                <a:latin typeface="Verdana"/>
                <a:cs typeface="Verdana"/>
              </a:rPr>
              <a:t>Streamlit</a:t>
            </a:r>
            <a:r>
              <a:rPr dirty="0" sz="3050" spc="465">
                <a:latin typeface="Verdana"/>
                <a:cs typeface="Verdana"/>
              </a:rPr>
              <a:t>  </a:t>
            </a:r>
            <a:r>
              <a:rPr dirty="0" sz="3050" spc="95">
                <a:latin typeface="Verdana"/>
                <a:cs typeface="Verdana"/>
              </a:rPr>
              <a:t>components</a:t>
            </a:r>
            <a:r>
              <a:rPr dirty="0" sz="3050" spc="455">
                <a:latin typeface="Verdana"/>
                <a:cs typeface="Verdana"/>
              </a:rPr>
              <a:t>  </a:t>
            </a:r>
            <a:r>
              <a:rPr dirty="0" sz="3050" spc="80">
                <a:latin typeface="Verdana"/>
                <a:cs typeface="Verdana"/>
              </a:rPr>
              <a:t>such</a:t>
            </a:r>
            <a:r>
              <a:rPr dirty="0" sz="3050" spc="430">
                <a:latin typeface="Verdana"/>
                <a:cs typeface="Verdana"/>
              </a:rPr>
              <a:t>  </a:t>
            </a:r>
            <a:r>
              <a:rPr dirty="0" sz="3050" spc="-25">
                <a:latin typeface="Verdana"/>
                <a:cs typeface="Verdana"/>
              </a:rPr>
              <a:t>as </a:t>
            </a:r>
            <a:r>
              <a:rPr dirty="0" sz="3050" spc="55">
                <a:latin typeface="Verdana"/>
                <a:cs typeface="Verdana"/>
              </a:rPr>
              <a:t>number_input</a:t>
            </a:r>
            <a:r>
              <a:rPr dirty="0" sz="3050" spc="340">
                <a:latin typeface="Verdana"/>
                <a:cs typeface="Verdana"/>
              </a:rPr>
              <a:t>  </a:t>
            </a:r>
            <a:r>
              <a:rPr dirty="0" sz="3050">
                <a:latin typeface="Verdana"/>
                <a:cs typeface="Verdana"/>
              </a:rPr>
              <a:t>for</a:t>
            </a:r>
            <a:r>
              <a:rPr dirty="0" sz="3050" spc="330">
                <a:latin typeface="Verdana"/>
                <a:cs typeface="Verdana"/>
              </a:rPr>
              <a:t>  </a:t>
            </a:r>
            <a:r>
              <a:rPr dirty="0" sz="3050" spc="75">
                <a:latin typeface="Verdana"/>
                <a:cs typeface="Verdana"/>
              </a:rPr>
              <a:t>smooth</a:t>
            </a:r>
            <a:r>
              <a:rPr dirty="0" sz="3050" spc="365">
                <a:latin typeface="Verdana"/>
                <a:cs typeface="Verdana"/>
              </a:rPr>
              <a:t>  </a:t>
            </a:r>
            <a:r>
              <a:rPr dirty="0" sz="3050" spc="-20">
                <a:latin typeface="Verdana"/>
                <a:cs typeface="Verdana"/>
              </a:rPr>
              <a:t>user </a:t>
            </a:r>
            <a:r>
              <a:rPr dirty="0" sz="3050" spc="-10">
                <a:latin typeface="Verdana"/>
                <a:cs typeface="Verdana"/>
              </a:rPr>
              <a:t>interaction.</a:t>
            </a:r>
            <a:endParaRPr sz="3050">
              <a:latin typeface="Verdana"/>
              <a:cs typeface="Verdana"/>
            </a:endParaRPr>
          </a:p>
          <a:p>
            <a:pPr algn="just" marL="343535" marR="5080" indent="-331470">
              <a:lnSpc>
                <a:spcPct val="84900"/>
              </a:lnSpc>
              <a:spcBef>
                <a:spcPts val="3125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 sz="3050" spc="90" b="1">
                <a:latin typeface="Tahoma"/>
                <a:cs typeface="Tahoma"/>
              </a:rPr>
              <a:t>The</a:t>
            </a:r>
            <a:r>
              <a:rPr dirty="0" sz="3050" spc="315" b="1">
                <a:latin typeface="Tahoma"/>
                <a:cs typeface="Tahoma"/>
              </a:rPr>
              <a:t>   </a:t>
            </a:r>
            <a:r>
              <a:rPr dirty="0" sz="3050" spc="90" b="1">
                <a:latin typeface="Tahoma"/>
                <a:cs typeface="Tahoma"/>
              </a:rPr>
              <a:t>saved</a:t>
            </a:r>
            <a:r>
              <a:rPr dirty="0" sz="3050" spc="320" b="1">
                <a:latin typeface="Tahoma"/>
                <a:cs typeface="Tahoma"/>
              </a:rPr>
              <a:t>   </a:t>
            </a:r>
            <a:r>
              <a:rPr dirty="0" sz="3050" spc="140" b="1">
                <a:latin typeface="Tahoma"/>
                <a:cs typeface="Tahoma"/>
              </a:rPr>
              <a:t>machine</a:t>
            </a:r>
            <a:r>
              <a:rPr dirty="0" sz="3050" spc="320" b="1">
                <a:latin typeface="Tahoma"/>
                <a:cs typeface="Tahoma"/>
              </a:rPr>
              <a:t>   </a:t>
            </a:r>
            <a:r>
              <a:rPr dirty="0" sz="3050" spc="75" b="1">
                <a:latin typeface="Tahoma"/>
                <a:cs typeface="Tahoma"/>
              </a:rPr>
              <a:t>learning </a:t>
            </a:r>
            <a:r>
              <a:rPr dirty="0" sz="3050" spc="135" b="1">
                <a:latin typeface="Tahoma"/>
                <a:cs typeface="Tahoma"/>
              </a:rPr>
              <a:t>model</a:t>
            </a:r>
            <a:r>
              <a:rPr dirty="0" sz="3050" spc="540" b="1">
                <a:latin typeface="Tahoma"/>
                <a:cs typeface="Tahoma"/>
              </a:rPr>
              <a:t>  </a:t>
            </a:r>
            <a:r>
              <a:rPr dirty="0" sz="3050" b="1">
                <a:latin typeface="Tahoma"/>
                <a:cs typeface="Tahoma"/>
              </a:rPr>
              <a:t>(electricity_model.pkl)</a:t>
            </a:r>
            <a:r>
              <a:rPr dirty="0" sz="3050" spc="515" b="1">
                <a:latin typeface="Tahoma"/>
                <a:cs typeface="Tahoma"/>
              </a:rPr>
              <a:t>  </a:t>
            </a:r>
            <a:r>
              <a:rPr dirty="0" sz="3050" spc="-25" b="1">
                <a:latin typeface="Tahoma"/>
                <a:cs typeface="Tahoma"/>
              </a:rPr>
              <a:t>is </a:t>
            </a:r>
            <a:r>
              <a:rPr dirty="0" sz="3050" spc="114" b="1">
                <a:latin typeface="Tahoma"/>
                <a:cs typeface="Tahoma"/>
              </a:rPr>
              <a:t>loaded</a:t>
            </a:r>
            <a:r>
              <a:rPr dirty="0" sz="3050" spc="735" b="1">
                <a:latin typeface="Tahoma"/>
                <a:cs typeface="Tahoma"/>
              </a:rPr>
              <a:t>  </a:t>
            </a:r>
            <a:r>
              <a:rPr dirty="0" sz="3050" spc="70" b="1">
                <a:latin typeface="Tahoma"/>
                <a:cs typeface="Tahoma"/>
              </a:rPr>
              <a:t>in</a:t>
            </a:r>
            <a:r>
              <a:rPr dirty="0" sz="3050" spc="215" b="1">
                <a:latin typeface="Tahoma"/>
                <a:cs typeface="Tahoma"/>
              </a:rPr>
              <a:t>   </a:t>
            </a:r>
            <a:r>
              <a:rPr dirty="0" sz="3050" spc="114" b="1">
                <a:latin typeface="Tahoma"/>
                <a:cs typeface="Tahoma"/>
              </a:rPr>
              <a:t>the</a:t>
            </a:r>
            <a:r>
              <a:rPr dirty="0" sz="3050" spc="210" b="1">
                <a:latin typeface="Tahoma"/>
                <a:cs typeface="Tahoma"/>
              </a:rPr>
              <a:t>   </a:t>
            </a:r>
            <a:r>
              <a:rPr dirty="0" sz="3050" spc="110" b="1">
                <a:latin typeface="Tahoma"/>
                <a:cs typeface="Tahoma"/>
              </a:rPr>
              <a:t>backend,</a:t>
            </a:r>
            <a:r>
              <a:rPr dirty="0" sz="3050" spc="760" b="1">
                <a:latin typeface="Tahoma"/>
                <a:cs typeface="Tahoma"/>
              </a:rPr>
              <a:t>  </a:t>
            </a:r>
            <a:r>
              <a:rPr dirty="0" sz="3050" spc="100" b="1">
                <a:latin typeface="Tahoma"/>
                <a:cs typeface="Tahoma"/>
              </a:rPr>
              <a:t>and </a:t>
            </a:r>
            <a:r>
              <a:rPr dirty="0" sz="3050" spc="95" b="1">
                <a:latin typeface="Tahoma"/>
                <a:cs typeface="Tahoma"/>
              </a:rPr>
              <a:t>predictions</a:t>
            </a:r>
            <a:r>
              <a:rPr dirty="0" sz="3050" spc="580" b="1">
                <a:latin typeface="Tahoma"/>
                <a:cs typeface="Tahoma"/>
              </a:rPr>
              <a:t>     </a:t>
            </a:r>
            <a:r>
              <a:rPr dirty="0" sz="3050" spc="60" b="1">
                <a:latin typeface="Tahoma"/>
                <a:cs typeface="Tahoma"/>
              </a:rPr>
              <a:t>are</a:t>
            </a:r>
            <a:r>
              <a:rPr dirty="0" sz="3050" spc="575" b="1">
                <a:latin typeface="Tahoma"/>
                <a:cs typeface="Tahoma"/>
              </a:rPr>
              <a:t>     </a:t>
            </a:r>
            <a:r>
              <a:rPr dirty="0" sz="3050" spc="75" b="1">
                <a:latin typeface="Tahoma"/>
                <a:cs typeface="Tahoma"/>
              </a:rPr>
              <a:t>displayed </a:t>
            </a:r>
            <a:r>
              <a:rPr dirty="0" sz="3050" spc="70" b="1">
                <a:latin typeface="Tahoma"/>
                <a:cs typeface="Tahoma"/>
              </a:rPr>
              <a:t>instantly</a:t>
            </a:r>
            <a:r>
              <a:rPr dirty="0" sz="3050" spc="225" b="1">
                <a:latin typeface="Tahoma"/>
                <a:cs typeface="Tahoma"/>
              </a:rPr>
              <a:t>  </a:t>
            </a:r>
            <a:r>
              <a:rPr dirty="0" sz="3050" spc="145" b="1">
                <a:latin typeface="Tahoma"/>
                <a:cs typeface="Tahoma"/>
              </a:rPr>
              <a:t>when</a:t>
            </a:r>
            <a:r>
              <a:rPr dirty="0" sz="3050" spc="240" b="1">
                <a:latin typeface="Tahoma"/>
                <a:cs typeface="Tahoma"/>
              </a:rPr>
              <a:t>  </a:t>
            </a:r>
            <a:r>
              <a:rPr dirty="0" sz="3050" spc="114" b="1">
                <a:latin typeface="Tahoma"/>
                <a:cs typeface="Tahoma"/>
              </a:rPr>
              <a:t>the</a:t>
            </a:r>
            <a:r>
              <a:rPr dirty="0" sz="3050" spc="235" b="1">
                <a:latin typeface="Tahoma"/>
                <a:cs typeface="Tahoma"/>
              </a:rPr>
              <a:t>  </a:t>
            </a:r>
            <a:r>
              <a:rPr dirty="0" sz="3050" spc="75" b="1">
                <a:latin typeface="Tahoma"/>
                <a:cs typeface="Tahoma"/>
              </a:rPr>
              <a:t>user</a:t>
            </a:r>
            <a:r>
              <a:rPr dirty="0" sz="3050" spc="225" b="1">
                <a:latin typeface="Tahoma"/>
                <a:cs typeface="Tahoma"/>
              </a:rPr>
              <a:t>  </a:t>
            </a:r>
            <a:r>
              <a:rPr dirty="0" sz="3050" spc="90" b="1">
                <a:latin typeface="Tahoma"/>
                <a:cs typeface="Tahoma"/>
              </a:rPr>
              <a:t>clicks </a:t>
            </a:r>
            <a:r>
              <a:rPr dirty="0" sz="3050" spc="114" b="1">
                <a:latin typeface="Tahoma"/>
                <a:cs typeface="Tahoma"/>
              </a:rPr>
              <a:t>the</a:t>
            </a:r>
            <a:r>
              <a:rPr dirty="0" sz="3050" spc="-20" b="1">
                <a:latin typeface="Tahoma"/>
                <a:cs typeface="Tahoma"/>
              </a:rPr>
              <a:t> </a:t>
            </a:r>
            <a:r>
              <a:rPr dirty="0" sz="3050" spc="105" b="1">
                <a:latin typeface="Tahoma"/>
                <a:cs typeface="Tahoma"/>
              </a:rPr>
              <a:t>Predict</a:t>
            </a:r>
            <a:r>
              <a:rPr dirty="0" sz="3050" spc="5" b="1">
                <a:latin typeface="Tahoma"/>
                <a:cs typeface="Tahoma"/>
              </a:rPr>
              <a:t> </a:t>
            </a:r>
            <a:r>
              <a:rPr dirty="0" sz="3050" spc="70" b="1">
                <a:latin typeface="Tahoma"/>
                <a:cs typeface="Tahoma"/>
              </a:rPr>
              <a:t>button.</a:t>
            </a:r>
            <a:endParaRPr sz="3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28675" y="4162425"/>
            <a:ext cx="6572250" cy="1962150"/>
          </a:xfrm>
          <a:custGeom>
            <a:avLst/>
            <a:gdLst/>
            <a:ahLst/>
            <a:cxnLst/>
            <a:rect l="l" t="t" r="r" b="b"/>
            <a:pathLst>
              <a:path w="6572250" h="1962150">
                <a:moveTo>
                  <a:pt x="6363589" y="0"/>
                </a:moveTo>
                <a:lnTo>
                  <a:pt x="208622" y="0"/>
                </a:lnTo>
                <a:lnTo>
                  <a:pt x="167730" y="4067"/>
                </a:lnTo>
                <a:lnTo>
                  <a:pt x="128784" y="15970"/>
                </a:lnTo>
                <a:lnTo>
                  <a:pt x="92876" y="35254"/>
                </a:lnTo>
                <a:lnTo>
                  <a:pt x="61099" y="61467"/>
                </a:lnTo>
                <a:lnTo>
                  <a:pt x="35050" y="93358"/>
                </a:lnTo>
                <a:lnTo>
                  <a:pt x="15881" y="129428"/>
                </a:lnTo>
                <a:lnTo>
                  <a:pt x="4046" y="168570"/>
                </a:lnTo>
                <a:lnTo>
                  <a:pt x="0" y="209676"/>
                </a:lnTo>
                <a:lnTo>
                  <a:pt x="0" y="1752473"/>
                </a:lnTo>
                <a:lnTo>
                  <a:pt x="5509" y="1800557"/>
                </a:lnTo>
                <a:lnTo>
                  <a:pt x="21203" y="1844693"/>
                </a:lnTo>
                <a:lnTo>
                  <a:pt x="45829" y="1883624"/>
                </a:lnTo>
                <a:lnTo>
                  <a:pt x="78136" y="1916093"/>
                </a:lnTo>
                <a:lnTo>
                  <a:pt x="116872" y="1940842"/>
                </a:lnTo>
                <a:lnTo>
                  <a:pt x="160785" y="1956613"/>
                </a:lnTo>
                <a:lnTo>
                  <a:pt x="208622" y="1962150"/>
                </a:lnTo>
                <a:lnTo>
                  <a:pt x="6363589" y="1962150"/>
                </a:lnTo>
                <a:lnTo>
                  <a:pt x="6404506" y="1958082"/>
                </a:lnTo>
                <a:lnTo>
                  <a:pt x="6443472" y="1946179"/>
                </a:lnTo>
                <a:lnTo>
                  <a:pt x="6479389" y="1926895"/>
                </a:lnTo>
                <a:lnTo>
                  <a:pt x="6511163" y="1900682"/>
                </a:lnTo>
                <a:lnTo>
                  <a:pt x="6537209" y="1868791"/>
                </a:lnTo>
                <a:lnTo>
                  <a:pt x="6556375" y="1832721"/>
                </a:lnTo>
                <a:lnTo>
                  <a:pt x="6568205" y="1793579"/>
                </a:lnTo>
                <a:lnTo>
                  <a:pt x="6572250" y="1752473"/>
                </a:lnTo>
                <a:lnTo>
                  <a:pt x="6572250" y="209676"/>
                </a:lnTo>
                <a:lnTo>
                  <a:pt x="6566743" y="161592"/>
                </a:lnTo>
                <a:lnTo>
                  <a:pt x="6551054" y="117456"/>
                </a:lnTo>
                <a:lnTo>
                  <a:pt x="6526433" y="78525"/>
                </a:lnTo>
                <a:lnTo>
                  <a:pt x="6494127" y="46056"/>
                </a:lnTo>
                <a:lnTo>
                  <a:pt x="6455385" y="21307"/>
                </a:lnTo>
                <a:lnTo>
                  <a:pt x="6411456" y="5536"/>
                </a:lnTo>
                <a:lnTo>
                  <a:pt x="636358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781925" y="4086225"/>
            <a:ext cx="6581775" cy="2028825"/>
          </a:xfrm>
          <a:custGeom>
            <a:avLst/>
            <a:gdLst/>
            <a:ahLst/>
            <a:cxnLst/>
            <a:rect l="l" t="t" r="r" b="b"/>
            <a:pathLst>
              <a:path w="6581775" h="2028825">
                <a:moveTo>
                  <a:pt x="6372859" y="0"/>
                </a:moveTo>
                <a:lnTo>
                  <a:pt x="208915" y="0"/>
                </a:lnTo>
                <a:lnTo>
                  <a:pt x="167977" y="4065"/>
                </a:lnTo>
                <a:lnTo>
                  <a:pt x="128968" y="15954"/>
                </a:lnTo>
                <a:lnTo>
                  <a:pt x="93007" y="35200"/>
                </a:lnTo>
                <a:lnTo>
                  <a:pt x="61214" y="61340"/>
                </a:lnTo>
                <a:lnTo>
                  <a:pt x="35093" y="93303"/>
                </a:lnTo>
                <a:lnTo>
                  <a:pt x="15890" y="129397"/>
                </a:lnTo>
                <a:lnTo>
                  <a:pt x="4046" y="168515"/>
                </a:lnTo>
                <a:lnTo>
                  <a:pt x="0" y="209550"/>
                </a:lnTo>
                <a:lnTo>
                  <a:pt x="0" y="1819275"/>
                </a:lnTo>
                <a:lnTo>
                  <a:pt x="4046" y="1860309"/>
                </a:lnTo>
                <a:lnTo>
                  <a:pt x="15890" y="1899427"/>
                </a:lnTo>
                <a:lnTo>
                  <a:pt x="35093" y="1935521"/>
                </a:lnTo>
                <a:lnTo>
                  <a:pt x="61214" y="1967484"/>
                </a:lnTo>
                <a:lnTo>
                  <a:pt x="93007" y="1993624"/>
                </a:lnTo>
                <a:lnTo>
                  <a:pt x="128968" y="2012870"/>
                </a:lnTo>
                <a:lnTo>
                  <a:pt x="167977" y="2024759"/>
                </a:lnTo>
                <a:lnTo>
                  <a:pt x="208915" y="2028825"/>
                </a:lnTo>
                <a:lnTo>
                  <a:pt x="6372859" y="2028825"/>
                </a:lnTo>
                <a:lnTo>
                  <a:pt x="6413797" y="2024759"/>
                </a:lnTo>
                <a:lnTo>
                  <a:pt x="6452806" y="2012870"/>
                </a:lnTo>
                <a:lnTo>
                  <a:pt x="6488767" y="1993624"/>
                </a:lnTo>
                <a:lnTo>
                  <a:pt x="6520561" y="1967484"/>
                </a:lnTo>
                <a:lnTo>
                  <a:pt x="6546681" y="1935521"/>
                </a:lnTo>
                <a:lnTo>
                  <a:pt x="6565884" y="1899427"/>
                </a:lnTo>
                <a:lnTo>
                  <a:pt x="6577728" y="1860309"/>
                </a:lnTo>
                <a:lnTo>
                  <a:pt x="6581775" y="1819275"/>
                </a:lnTo>
                <a:lnTo>
                  <a:pt x="6581775" y="209550"/>
                </a:lnTo>
                <a:lnTo>
                  <a:pt x="6576254" y="161512"/>
                </a:lnTo>
                <a:lnTo>
                  <a:pt x="6560529" y="117410"/>
                </a:lnTo>
                <a:lnTo>
                  <a:pt x="6535858" y="78501"/>
                </a:lnTo>
                <a:lnTo>
                  <a:pt x="6503498" y="46046"/>
                </a:lnTo>
                <a:lnTo>
                  <a:pt x="6464707" y="21304"/>
                </a:lnTo>
                <a:lnTo>
                  <a:pt x="6420741" y="5536"/>
                </a:lnTo>
                <a:lnTo>
                  <a:pt x="637285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28675" y="6600825"/>
            <a:ext cx="6572250" cy="2466975"/>
          </a:xfrm>
          <a:custGeom>
            <a:avLst/>
            <a:gdLst/>
            <a:ahLst/>
            <a:cxnLst/>
            <a:rect l="l" t="t" r="r" b="b"/>
            <a:pathLst>
              <a:path w="6572250" h="2466975">
                <a:moveTo>
                  <a:pt x="6363589" y="0"/>
                </a:moveTo>
                <a:lnTo>
                  <a:pt x="208622" y="0"/>
                </a:lnTo>
                <a:lnTo>
                  <a:pt x="167730" y="4046"/>
                </a:lnTo>
                <a:lnTo>
                  <a:pt x="128784" y="15890"/>
                </a:lnTo>
                <a:lnTo>
                  <a:pt x="92876" y="35093"/>
                </a:lnTo>
                <a:lnTo>
                  <a:pt x="61099" y="61213"/>
                </a:lnTo>
                <a:lnTo>
                  <a:pt x="35050" y="93007"/>
                </a:lnTo>
                <a:lnTo>
                  <a:pt x="15881" y="128968"/>
                </a:lnTo>
                <a:lnTo>
                  <a:pt x="4046" y="167977"/>
                </a:lnTo>
                <a:lnTo>
                  <a:pt x="0" y="208914"/>
                </a:lnTo>
                <a:lnTo>
                  <a:pt x="0" y="2258060"/>
                </a:lnTo>
                <a:lnTo>
                  <a:pt x="4046" y="2298997"/>
                </a:lnTo>
                <a:lnTo>
                  <a:pt x="15881" y="2338006"/>
                </a:lnTo>
                <a:lnTo>
                  <a:pt x="35050" y="2373967"/>
                </a:lnTo>
                <a:lnTo>
                  <a:pt x="61099" y="2405761"/>
                </a:lnTo>
                <a:lnTo>
                  <a:pt x="92876" y="2431865"/>
                </a:lnTo>
                <a:lnTo>
                  <a:pt x="128784" y="2451069"/>
                </a:lnTo>
                <a:lnTo>
                  <a:pt x="167730" y="2462923"/>
                </a:lnTo>
                <a:lnTo>
                  <a:pt x="208622" y="2466975"/>
                </a:lnTo>
                <a:lnTo>
                  <a:pt x="6363589" y="2466975"/>
                </a:lnTo>
                <a:lnTo>
                  <a:pt x="6404506" y="2462923"/>
                </a:lnTo>
                <a:lnTo>
                  <a:pt x="6443472" y="2451069"/>
                </a:lnTo>
                <a:lnTo>
                  <a:pt x="6479389" y="2431865"/>
                </a:lnTo>
                <a:lnTo>
                  <a:pt x="6511163" y="2405761"/>
                </a:lnTo>
                <a:lnTo>
                  <a:pt x="6537209" y="2373967"/>
                </a:lnTo>
                <a:lnTo>
                  <a:pt x="6556375" y="2338006"/>
                </a:lnTo>
                <a:lnTo>
                  <a:pt x="6568205" y="2298997"/>
                </a:lnTo>
                <a:lnTo>
                  <a:pt x="6572250" y="2258060"/>
                </a:lnTo>
                <a:lnTo>
                  <a:pt x="6572250" y="208914"/>
                </a:lnTo>
                <a:lnTo>
                  <a:pt x="6566743" y="160993"/>
                </a:lnTo>
                <a:lnTo>
                  <a:pt x="6551054" y="117012"/>
                </a:lnTo>
                <a:lnTo>
                  <a:pt x="6526433" y="78223"/>
                </a:lnTo>
                <a:lnTo>
                  <a:pt x="6494127" y="45876"/>
                </a:lnTo>
                <a:lnTo>
                  <a:pt x="6455385" y="21223"/>
                </a:lnTo>
                <a:lnTo>
                  <a:pt x="6411456" y="5514"/>
                </a:lnTo>
                <a:lnTo>
                  <a:pt x="636358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320405" y="4677473"/>
            <a:ext cx="3235960" cy="586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50">
                <a:solidFill>
                  <a:srgbClr val="F6F4F0"/>
                </a:solidFill>
                <a:latin typeface="Verdana"/>
                <a:cs typeface="Verdana"/>
              </a:rPr>
              <a:t>Smart</a:t>
            </a:r>
            <a:r>
              <a:rPr dirty="0" sz="3650" spc="-32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3650" spc="-10">
                <a:solidFill>
                  <a:srgbClr val="F6F4F0"/>
                </a:solidFill>
                <a:latin typeface="Verdana"/>
                <a:cs typeface="Verdana"/>
              </a:rPr>
              <a:t>meters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781925" y="6696075"/>
            <a:ext cx="6581775" cy="2171700"/>
          </a:xfrm>
          <a:custGeom>
            <a:avLst/>
            <a:gdLst/>
            <a:ahLst/>
            <a:cxnLst/>
            <a:rect l="l" t="t" r="r" b="b"/>
            <a:pathLst>
              <a:path w="6581775" h="2171700">
                <a:moveTo>
                  <a:pt x="6372859" y="0"/>
                </a:moveTo>
                <a:lnTo>
                  <a:pt x="208915" y="0"/>
                </a:lnTo>
                <a:lnTo>
                  <a:pt x="167977" y="4046"/>
                </a:lnTo>
                <a:lnTo>
                  <a:pt x="128968" y="15890"/>
                </a:lnTo>
                <a:lnTo>
                  <a:pt x="93007" y="35093"/>
                </a:lnTo>
                <a:lnTo>
                  <a:pt x="61214" y="61213"/>
                </a:lnTo>
                <a:lnTo>
                  <a:pt x="35093" y="93081"/>
                </a:lnTo>
                <a:lnTo>
                  <a:pt x="15890" y="129079"/>
                </a:lnTo>
                <a:lnTo>
                  <a:pt x="4046" y="168102"/>
                </a:lnTo>
                <a:lnTo>
                  <a:pt x="0" y="209041"/>
                </a:lnTo>
                <a:lnTo>
                  <a:pt x="0" y="1962658"/>
                </a:lnTo>
                <a:lnTo>
                  <a:pt x="4046" y="2003597"/>
                </a:lnTo>
                <a:lnTo>
                  <a:pt x="15890" y="2042620"/>
                </a:lnTo>
                <a:lnTo>
                  <a:pt x="35093" y="2078618"/>
                </a:lnTo>
                <a:lnTo>
                  <a:pt x="61214" y="2110486"/>
                </a:lnTo>
                <a:lnTo>
                  <a:pt x="93007" y="2136606"/>
                </a:lnTo>
                <a:lnTo>
                  <a:pt x="128968" y="2155809"/>
                </a:lnTo>
                <a:lnTo>
                  <a:pt x="167977" y="2167653"/>
                </a:lnTo>
                <a:lnTo>
                  <a:pt x="208915" y="2171700"/>
                </a:lnTo>
                <a:lnTo>
                  <a:pt x="6372859" y="2171700"/>
                </a:lnTo>
                <a:lnTo>
                  <a:pt x="6413797" y="2167653"/>
                </a:lnTo>
                <a:lnTo>
                  <a:pt x="6452806" y="2155809"/>
                </a:lnTo>
                <a:lnTo>
                  <a:pt x="6488767" y="2136606"/>
                </a:lnTo>
                <a:lnTo>
                  <a:pt x="6520561" y="2110486"/>
                </a:lnTo>
                <a:lnTo>
                  <a:pt x="6546681" y="2078618"/>
                </a:lnTo>
                <a:lnTo>
                  <a:pt x="6565884" y="2042620"/>
                </a:lnTo>
                <a:lnTo>
                  <a:pt x="6577728" y="2003597"/>
                </a:lnTo>
                <a:lnTo>
                  <a:pt x="6581775" y="1962658"/>
                </a:lnTo>
                <a:lnTo>
                  <a:pt x="6581775" y="209041"/>
                </a:lnTo>
                <a:lnTo>
                  <a:pt x="6576254" y="161113"/>
                </a:lnTo>
                <a:lnTo>
                  <a:pt x="6560529" y="117113"/>
                </a:lnTo>
                <a:lnTo>
                  <a:pt x="6535858" y="78300"/>
                </a:lnTo>
                <a:lnTo>
                  <a:pt x="6503498" y="45926"/>
                </a:lnTo>
                <a:lnTo>
                  <a:pt x="6464707" y="21248"/>
                </a:lnTo>
                <a:lnTo>
                  <a:pt x="6420741" y="5521"/>
                </a:lnTo>
                <a:lnTo>
                  <a:pt x="637285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1725275" y="0"/>
            <a:ext cx="6562725" cy="9258300"/>
            <a:chOff x="11725275" y="0"/>
            <a:chExt cx="6562725" cy="9258300"/>
          </a:xfrm>
        </p:grpSpPr>
        <p:sp>
          <p:nvSpPr>
            <p:cNvPr id="8" name="object 8" descr=""/>
            <p:cNvSpPr/>
            <p:nvPr/>
          </p:nvSpPr>
          <p:spPr>
            <a:xfrm>
              <a:off x="11725275" y="0"/>
              <a:ext cx="6562725" cy="4791075"/>
            </a:xfrm>
            <a:custGeom>
              <a:avLst/>
              <a:gdLst/>
              <a:ahLst/>
              <a:cxnLst/>
              <a:rect l="l" t="t" r="r" b="b"/>
              <a:pathLst>
                <a:path w="6562725" h="4791075">
                  <a:moveTo>
                    <a:pt x="6562725" y="0"/>
                  </a:moveTo>
                  <a:lnTo>
                    <a:pt x="69538" y="0"/>
                  </a:lnTo>
                  <a:lnTo>
                    <a:pt x="62677" y="38090"/>
                  </a:lnTo>
                  <a:lnTo>
                    <a:pt x="54706" y="85447"/>
                  </a:lnTo>
                  <a:lnTo>
                    <a:pt x="47262" y="132993"/>
                  </a:lnTo>
                  <a:lnTo>
                    <a:pt x="40349" y="180724"/>
                  </a:lnTo>
                  <a:lnTo>
                    <a:pt x="33971" y="228636"/>
                  </a:lnTo>
                  <a:lnTo>
                    <a:pt x="28130" y="276728"/>
                  </a:lnTo>
                  <a:lnTo>
                    <a:pt x="22829" y="324994"/>
                  </a:lnTo>
                  <a:lnTo>
                    <a:pt x="18073" y="373432"/>
                  </a:lnTo>
                  <a:lnTo>
                    <a:pt x="13864" y="422038"/>
                  </a:lnTo>
                  <a:lnTo>
                    <a:pt x="10205" y="470808"/>
                  </a:lnTo>
                  <a:lnTo>
                    <a:pt x="7100" y="519740"/>
                  </a:lnTo>
                  <a:lnTo>
                    <a:pt x="4553" y="568830"/>
                  </a:lnTo>
                  <a:lnTo>
                    <a:pt x="2566" y="618074"/>
                  </a:lnTo>
                  <a:lnTo>
                    <a:pt x="1142" y="667469"/>
                  </a:lnTo>
                  <a:lnTo>
                    <a:pt x="286" y="717012"/>
                  </a:lnTo>
                  <a:lnTo>
                    <a:pt x="0" y="766699"/>
                  </a:lnTo>
                  <a:lnTo>
                    <a:pt x="286" y="816388"/>
                  </a:lnTo>
                  <a:lnTo>
                    <a:pt x="1142" y="865933"/>
                  </a:lnTo>
                  <a:lnTo>
                    <a:pt x="2566" y="915331"/>
                  </a:lnTo>
                  <a:lnTo>
                    <a:pt x="4553" y="964578"/>
                  </a:lnTo>
                  <a:lnTo>
                    <a:pt x="7100" y="1013670"/>
                  </a:lnTo>
                  <a:lnTo>
                    <a:pt x="10205" y="1062605"/>
                  </a:lnTo>
                  <a:lnTo>
                    <a:pt x="13864" y="1111378"/>
                  </a:lnTo>
                  <a:lnTo>
                    <a:pt x="18073" y="1159987"/>
                  </a:lnTo>
                  <a:lnTo>
                    <a:pt x="22829" y="1208427"/>
                  </a:lnTo>
                  <a:lnTo>
                    <a:pt x="28130" y="1256696"/>
                  </a:lnTo>
                  <a:lnTo>
                    <a:pt x="33971" y="1304789"/>
                  </a:lnTo>
                  <a:lnTo>
                    <a:pt x="40349" y="1352705"/>
                  </a:lnTo>
                  <a:lnTo>
                    <a:pt x="47262" y="1400438"/>
                  </a:lnTo>
                  <a:lnTo>
                    <a:pt x="54706" y="1447986"/>
                  </a:lnTo>
                  <a:lnTo>
                    <a:pt x="62677" y="1495345"/>
                  </a:lnTo>
                  <a:lnTo>
                    <a:pt x="71173" y="1542511"/>
                  </a:lnTo>
                  <a:lnTo>
                    <a:pt x="80190" y="1589482"/>
                  </a:lnTo>
                  <a:lnTo>
                    <a:pt x="89724" y="1636254"/>
                  </a:lnTo>
                  <a:lnTo>
                    <a:pt x="99773" y="1682823"/>
                  </a:lnTo>
                  <a:lnTo>
                    <a:pt x="110333" y="1729186"/>
                  </a:lnTo>
                  <a:lnTo>
                    <a:pt x="121401" y="1775340"/>
                  </a:lnTo>
                  <a:lnTo>
                    <a:pt x="132974" y="1821280"/>
                  </a:lnTo>
                  <a:lnTo>
                    <a:pt x="145048" y="1867005"/>
                  </a:lnTo>
                  <a:lnTo>
                    <a:pt x="157620" y="1912509"/>
                  </a:lnTo>
                  <a:lnTo>
                    <a:pt x="170687" y="1957790"/>
                  </a:lnTo>
                  <a:lnTo>
                    <a:pt x="184246" y="2002844"/>
                  </a:lnTo>
                  <a:lnTo>
                    <a:pt x="198293" y="2047669"/>
                  </a:lnTo>
                  <a:lnTo>
                    <a:pt x="212824" y="2092259"/>
                  </a:lnTo>
                  <a:lnTo>
                    <a:pt x="227838" y="2136613"/>
                  </a:lnTo>
                  <a:lnTo>
                    <a:pt x="243330" y="2180726"/>
                  </a:lnTo>
                  <a:lnTo>
                    <a:pt x="259297" y="2224595"/>
                  </a:lnTo>
                  <a:lnTo>
                    <a:pt x="275736" y="2268217"/>
                  </a:lnTo>
                  <a:lnTo>
                    <a:pt x="292643" y="2311588"/>
                  </a:lnTo>
                  <a:lnTo>
                    <a:pt x="310016" y="2354704"/>
                  </a:lnTo>
                  <a:lnTo>
                    <a:pt x="327850" y="2397563"/>
                  </a:lnTo>
                  <a:lnTo>
                    <a:pt x="346144" y="2440161"/>
                  </a:lnTo>
                  <a:lnTo>
                    <a:pt x="364893" y="2482494"/>
                  </a:lnTo>
                  <a:lnTo>
                    <a:pt x="384094" y="2524559"/>
                  </a:lnTo>
                  <a:lnTo>
                    <a:pt x="403743" y="2566353"/>
                  </a:lnTo>
                  <a:lnTo>
                    <a:pt x="423839" y="2607872"/>
                  </a:lnTo>
                  <a:lnTo>
                    <a:pt x="444377" y="2649112"/>
                  </a:lnTo>
                  <a:lnTo>
                    <a:pt x="465354" y="2690071"/>
                  </a:lnTo>
                  <a:lnTo>
                    <a:pt x="486766" y="2730744"/>
                  </a:lnTo>
                  <a:lnTo>
                    <a:pt x="508611" y="2771129"/>
                  </a:lnTo>
                  <a:lnTo>
                    <a:pt x="530886" y="2811221"/>
                  </a:lnTo>
                  <a:lnTo>
                    <a:pt x="553586" y="2851018"/>
                  </a:lnTo>
                  <a:lnTo>
                    <a:pt x="576709" y="2890516"/>
                  </a:lnTo>
                  <a:lnTo>
                    <a:pt x="600251" y="2929711"/>
                  </a:lnTo>
                  <a:lnTo>
                    <a:pt x="624210" y="2968600"/>
                  </a:lnTo>
                  <a:lnTo>
                    <a:pt x="648581" y="3007180"/>
                  </a:lnTo>
                  <a:lnTo>
                    <a:pt x="673361" y="3045448"/>
                  </a:lnTo>
                  <a:lnTo>
                    <a:pt x="698548" y="3083399"/>
                  </a:lnTo>
                  <a:lnTo>
                    <a:pt x="724138" y="3121030"/>
                  </a:lnTo>
                  <a:lnTo>
                    <a:pt x="750128" y="3158338"/>
                  </a:lnTo>
                  <a:lnTo>
                    <a:pt x="776514" y="3195320"/>
                  </a:lnTo>
                  <a:lnTo>
                    <a:pt x="803293" y="3231971"/>
                  </a:lnTo>
                  <a:lnTo>
                    <a:pt x="830462" y="3268289"/>
                  </a:lnTo>
                  <a:lnTo>
                    <a:pt x="858017" y="3304270"/>
                  </a:lnTo>
                  <a:lnTo>
                    <a:pt x="885956" y="3339911"/>
                  </a:lnTo>
                  <a:lnTo>
                    <a:pt x="914274" y="3375208"/>
                  </a:lnTo>
                  <a:lnTo>
                    <a:pt x="942970" y="3410158"/>
                  </a:lnTo>
                  <a:lnTo>
                    <a:pt x="972039" y="3444757"/>
                  </a:lnTo>
                  <a:lnTo>
                    <a:pt x="1001478" y="3479002"/>
                  </a:lnTo>
                  <a:lnTo>
                    <a:pt x="1031284" y="3512889"/>
                  </a:lnTo>
                  <a:lnTo>
                    <a:pt x="1061453" y="3546416"/>
                  </a:lnTo>
                  <a:lnTo>
                    <a:pt x="1091983" y="3579578"/>
                  </a:lnTo>
                  <a:lnTo>
                    <a:pt x="1122870" y="3612372"/>
                  </a:lnTo>
                  <a:lnTo>
                    <a:pt x="1154111" y="3644794"/>
                  </a:lnTo>
                  <a:lnTo>
                    <a:pt x="1185702" y="3676842"/>
                  </a:lnTo>
                  <a:lnTo>
                    <a:pt x="1217640" y="3708512"/>
                  </a:lnTo>
                  <a:lnTo>
                    <a:pt x="1249922" y="3739800"/>
                  </a:lnTo>
                  <a:lnTo>
                    <a:pt x="1282545" y="3770703"/>
                  </a:lnTo>
                  <a:lnTo>
                    <a:pt x="1315505" y="3801217"/>
                  </a:lnTo>
                  <a:lnTo>
                    <a:pt x="1348800" y="3831339"/>
                  </a:lnTo>
                  <a:lnTo>
                    <a:pt x="1382425" y="3861066"/>
                  </a:lnTo>
                  <a:lnTo>
                    <a:pt x="1416377" y="3890394"/>
                  </a:lnTo>
                  <a:lnTo>
                    <a:pt x="1450654" y="3919320"/>
                  </a:lnTo>
                  <a:lnTo>
                    <a:pt x="1485252" y="3947839"/>
                  </a:lnTo>
                  <a:lnTo>
                    <a:pt x="1520167" y="3975950"/>
                  </a:lnTo>
                  <a:lnTo>
                    <a:pt x="1555397" y="4003648"/>
                  </a:lnTo>
                  <a:lnTo>
                    <a:pt x="1590938" y="4030930"/>
                  </a:lnTo>
                  <a:lnTo>
                    <a:pt x="1626787" y="4057792"/>
                  </a:lnTo>
                  <a:lnTo>
                    <a:pt x="1662940" y="4084231"/>
                  </a:lnTo>
                  <a:lnTo>
                    <a:pt x="1699395" y="4110244"/>
                  </a:lnTo>
                  <a:lnTo>
                    <a:pt x="1736147" y="4135827"/>
                  </a:lnTo>
                  <a:lnTo>
                    <a:pt x="1773194" y="4160977"/>
                  </a:lnTo>
                  <a:lnTo>
                    <a:pt x="1810533" y="4185689"/>
                  </a:lnTo>
                  <a:lnTo>
                    <a:pt x="1848160" y="4209962"/>
                  </a:lnTo>
                  <a:lnTo>
                    <a:pt x="1886072" y="4233791"/>
                  </a:lnTo>
                  <a:lnTo>
                    <a:pt x="1924265" y="4257173"/>
                  </a:lnTo>
                  <a:lnTo>
                    <a:pt x="1962737" y="4280104"/>
                  </a:lnTo>
                  <a:lnTo>
                    <a:pt x="2001483" y="4302582"/>
                  </a:lnTo>
                  <a:lnTo>
                    <a:pt x="2040502" y="4324602"/>
                  </a:lnTo>
                  <a:lnTo>
                    <a:pt x="2079789" y="4346161"/>
                  </a:lnTo>
                  <a:lnTo>
                    <a:pt x="2119341" y="4367255"/>
                  </a:lnTo>
                  <a:lnTo>
                    <a:pt x="2159155" y="4387882"/>
                  </a:lnTo>
                  <a:lnTo>
                    <a:pt x="2199227" y="4408038"/>
                  </a:lnTo>
                  <a:lnTo>
                    <a:pt x="2239555" y="4427719"/>
                  </a:lnTo>
                  <a:lnTo>
                    <a:pt x="2280135" y="4446922"/>
                  </a:lnTo>
                  <a:lnTo>
                    <a:pt x="2320964" y="4465644"/>
                  </a:lnTo>
                  <a:lnTo>
                    <a:pt x="2362038" y="4483880"/>
                  </a:lnTo>
                  <a:lnTo>
                    <a:pt x="2403355" y="4501628"/>
                  </a:lnTo>
                  <a:lnTo>
                    <a:pt x="2444910" y="4518884"/>
                  </a:lnTo>
                  <a:lnTo>
                    <a:pt x="2486701" y="4535645"/>
                  </a:lnTo>
                  <a:lnTo>
                    <a:pt x="2528725" y="4551907"/>
                  </a:lnTo>
                  <a:lnTo>
                    <a:pt x="2570978" y="4567667"/>
                  </a:lnTo>
                  <a:lnTo>
                    <a:pt x="2613456" y="4582922"/>
                  </a:lnTo>
                  <a:lnTo>
                    <a:pt x="2656157" y="4597667"/>
                  </a:lnTo>
                  <a:lnTo>
                    <a:pt x="2699077" y="4611900"/>
                  </a:lnTo>
                  <a:lnTo>
                    <a:pt x="2742213" y="4625616"/>
                  </a:lnTo>
                  <a:lnTo>
                    <a:pt x="2785562" y="4638814"/>
                  </a:lnTo>
                  <a:lnTo>
                    <a:pt x="2829121" y="4651488"/>
                  </a:lnTo>
                  <a:lnTo>
                    <a:pt x="2872885" y="4663636"/>
                  </a:lnTo>
                  <a:lnTo>
                    <a:pt x="2916853" y="4675255"/>
                  </a:lnTo>
                  <a:lnTo>
                    <a:pt x="2961019" y="4686340"/>
                  </a:lnTo>
                  <a:lnTo>
                    <a:pt x="3005383" y="4696889"/>
                  </a:lnTo>
                  <a:lnTo>
                    <a:pt x="3049939" y="4706897"/>
                  </a:lnTo>
                  <a:lnTo>
                    <a:pt x="3094685" y="4716362"/>
                  </a:lnTo>
                  <a:lnTo>
                    <a:pt x="3139617" y="4725280"/>
                  </a:lnTo>
                  <a:lnTo>
                    <a:pt x="3184733" y="4733648"/>
                  </a:lnTo>
                  <a:lnTo>
                    <a:pt x="3230029" y="4741462"/>
                  </a:lnTo>
                  <a:lnTo>
                    <a:pt x="3275501" y="4748718"/>
                  </a:lnTo>
                  <a:lnTo>
                    <a:pt x="3321146" y="4755414"/>
                  </a:lnTo>
                  <a:lnTo>
                    <a:pt x="3366962" y="4761546"/>
                  </a:lnTo>
                  <a:lnTo>
                    <a:pt x="3412944" y="4767110"/>
                  </a:lnTo>
                  <a:lnTo>
                    <a:pt x="3459090" y="4772103"/>
                  </a:lnTo>
                  <a:lnTo>
                    <a:pt x="3505396" y="4776521"/>
                  </a:lnTo>
                  <a:lnTo>
                    <a:pt x="3551859" y="4780361"/>
                  </a:lnTo>
                  <a:lnTo>
                    <a:pt x="3598475" y="4783621"/>
                  </a:lnTo>
                  <a:lnTo>
                    <a:pt x="3645242" y="4786295"/>
                  </a:lnTo>
                  <a:lnTo>
                    <a:pt x="3692156" y="4788381"/>
                  </a:lnTo>
                  <a:lnTo>
                    <a:pt x="3739214" y="4789875"/>
                  </a:lnTo>
                  <a:lnTo>
                    <a:pt x="3786413" y="4790774"/>
                  </a:lnTo>
                  <a:lnTo>
                    <a:pt x="3833748" y="4791075"/>
                  </a:lnTo>
                  <a:lnTo>
                    <a:pt x="3881087" y="4790774"/>
                  </a:lnTo>
                  <a:lnTo>
                    <a:pt x="3928288" y="4789875"/>
                  </a:lnTo>
                  <a:lnTo>
                    <a:pt x="3975349" y="4788381"/>
                  </a:lnTo>
                  <a:lnTo>
                    <a:pt x="4022266" y="4786295"/>
                  </a:lnTo>
                  <a:lnTo>
                    <a:pt x="4069035" y="4783621"/>
                  </a:lnTo>
                  <a:lnTo>
                    <a:pt x="4115655" y="4780361"/>
                  </a:lnTo>
                  <a:lnTo>
                    <a:pt x="4162120" y="4776521"/>
                  </a:lnTo>
                  <a:lnTo>
                    <a:pt x="4208429" y="4772103"/>
                  </a:lnTo>
                  <a:lnTo>
                    <a:pt x="4254577" y="4767110"/>
                  </a:lnTo>
                  <a:lnTo>
                    <a:pt x="4300562" y="4761546"/>
                  </a:lnTo>
                  <a:lnTo>
                    <a:pt x="4346380" y="4755414"/>
                  </a:lnTo>
                  <a:lnTo>
                    <a:pt x="4392027" y="4748718"/>
                  </a:lnTo>
                  <a:lnTo>
                    <a:pt x="4437502" y="4741462"/>
                  </a:lnTo>
                  <a:lnTo>
                    <a:pt x="4482800" y="4733648"/>
                  </a:lnTo>
                  <a:lnTo>
                    <a:pt x="4527918" y="4725280"/>
                  </a:lnTo>
                  <a:lnTo>
                    <a:pt x="4572852" y="4716362"/>
                  </a:lnTo>
                  <a:lnTo>
                    <a:pt x="4617601" y="4706897"/>
                  </a:lnTo>
                  <a:lnTo>
                    <a:pt x="4662159" y="4696889"/>
                  </a:lnTo>
                  <a:lnTo>
                    <a:pt x="4706524" y="4686340"/>
                  </a:lnTo>
                  <a:lnTo>
                    <a:pt x="4750693" y="4675255"/>
                  </a:lnTo>
                  <a:lnTo>
                    <a:pt x="4794663" y="4663636"/>
                  </a:lnTo>
                  <a:lnTo>
                    <a:pt x="4838429" y="4651488"/>
                  </a:lnTo>
                  <a:lnTo>
                    <a:pt x="4881989" y="4638814"/>
                  </a:lnTo>
                  <a:lnTo>
                    <a:pt x="4925340" y="4625616"/>
                  </a:lnTo>
                  <a:lnTo>
                    <a:pt x="4968478" y="4611900"/>
                  </a:lnTo>
                  <a:lnTo>
                    <a:pt x="5011401" y="4597667"/>
                  </a:lnTo>
                  <a:lnTo>
                    <a:pt x="5054103" y="4582922"/>
                  </a:lnTo>
                  <a:lnTo>
                    <a:pt x="5096584" y="4567667"/>
                  </a:lnTo>
                  <a:lnTo>
                    <a:pt x="5138838" y="4551907"/>
                  </a:lnTo>
                  <a:lnTo>
                    <a:pt x="5180863" y="4535645"/>
                  </a:lnTo>
                  <a:lnTo>
                    <a:pt x="5222656" y="4518884"/>
                  </a:lnTo>
                  <a:lnTo>
                    <a:pt x="5264213" y="4501628"/>
                  </a:lnTo>
                  <a:lnTo>
                    <a:pt x="5305531" y="4483880"/>
                  </a:lnTo>
                  <a:lnTo>
                    <a:pt x="5346607" y="4465644"/>
                  </a:lnTo>
                  <a:lnTo>
                    <a:pt x="5387438" y="4446922"/>
                  </a:lnTo>
                  <a:lnTo>
                    <a:pt x="5428019" y="4427719"/>
                  </a:lnTo>
                  <a:lnTo>
                    <a:pt x="5468349" y="4408038"/>
                  </a:lnTo>
                  <a:lnTo>
                    <a:pt x="5508423" y="4387882"/>
                  </a:lnTo>
                  <a:lnTo>
                    <a:pt x="5548238" y="4367255"/>
                  </a:lnTo>
                  <a:lnTo>
                    <a:pt x="5587791" y="4346161"/>
                  </a:lnTo>
                  <a:lnTo>
                    <a:pt x="5627080" y="4324602"/>
                  </a:lnTo>
                  <a:lnTo>
                    <a:pt x="5666099" y="4302582"/>
                  </a:lnTo>
                  <a:lnTo>
                    <a:pt x="5704847" y="4280104"/>
                  </a:lnTo>
                  <a:lnTo>
                    <a:pt x="5743320" y="4257173"/>
                  </a:lnTo>
                  <a:lnTo>
                    <a:pt x="5781515" y="4233791"/>
                  </a:lnTo>
                  <a:lnTo>
                    <a:pt x="5819428" y="4209962"/>
                  </a:lnTo>
                  <a:lnTo>
                    <a:pt x="5857056" y="4185689"/>
                  </a:lnTo>
                  <a:lnTo>
                    <a:pt x="5894396" y="4160977"/>
                  </a:lnTo>
                  <a:lnTo>
                    <a:pt x="5931444" y="4135827"/>
                  </a:lnTo>
                  <a:lnTo>
                    <a:pt x="5968198" y="4110244"/>
                  </a:lnTo>
                  <a:lnTo>
                    <a:pt x="6004654" y="4084231"/>
                  </a:lnTo>
                  <a:lnTo>
                    <a:pt x="6040808" y="4057792"/>
                  </a:lnTo>
                  <a:lnTo>
                    <a:pt x="6076658" y="4030930"/>
                  </a:lnTo>
                  <a:lnTo>
                    <a:pt x="6112200" y="4003648"/>
                  </a:lnTo>
                  <a:lnTo>
                    <a:pt x="6147431" y="3975950"/>
                  </a:lnTo>
                  <a:lnTo>
                    <a:pt x="6182347" y="3947839"/>
                  </a:lnTo>
                  <a:lnTo>
                    <a:pt x="6216946" y="3919320"/>
                  </a:lnTo>
                  <a:lnTo>
                    <a:pt x="6251224" y="3890394"/>
                  </a:lnTo>
                  <a:lnTo>
                    <a:pt x="6285177" y="3861066"/>
                  </a:lnTo>
                  <a:lnTo>
                    <a:pt x="6318803" y="3831339"/>
                  </a:lnTo>
                  <a:lnTo>
                    <a:pt x="6352098" y="3801217"/>
                  </a:lnTo>
                  <a:lnTo>
                    <a:pt x="6385059" y="3770703"/>
                  </a:lnTo>
                  <a:lnTo>
                    <a:pt x="6417683" y="3739800"/>
                  </a:lnTo>
                  <a:lnTo>
                    <a:pt x="6449966" y="3708512"/>
                  </a:lnTo>
                  <a:lnTo>
                    <a:pt x="6481905" y="3676842"/>
                  </a:lnTo>
                  <a:lnTo>
                    <a:pt x="6513497" y="3644794"/>
                  </a:lnTo>
                  <a:lnTo>
                    <a:pt x="6544738" y="3612372"/>
                  </a:lnTo>
                  <a:lnTo>
                    <a:pt x="6562725" y="3593275"/>
                  </a:lnTo>
                  <a:lnTo>
                    <a:pt x="6562725" y="0"/>
                  </a:lnTo>
                  <a:close/>
                </a:path>
              </a:pathLst>
            </a:custGeom>
            <a:solidFill>
              <a:srgbClr val="797B7B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5175" y="1041387"/>
              <a:ext cx="3552825" cy="82169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8667" rIns="0" bIns="0" rtlCol="0" vert="horz">
            <a:spAutoFit/>
          </a:bodyPr>
          <a:lstStyle/>
          <a:p>
            <a:pPr marL="515620">
              <a:lnSpc>
                <a:spcPct val="100000"/>
              </a:lnSpc>
              <a:spcBef>
                <a:spcPts val="135"/>
              </a:spcBef>
            </a:pPr>
            <a:r>
              <a:rPr dirty="0" spc="-1320"/>
              <a:t>APPLICATIONS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360805" y="4677473"/>
            <a:ext cx="323596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135">
                <a:solidFill>
                  <a:srgbClr val="F6F4F0"/>
                </a:solidFill>
                <a:latin typeface="Verdana"/>
                <a:cs typeface="Verdana"/>
              </a:rPr>
              <a:t>Home</a:t>
            </a:r>
            <a:r>
              <a:rPr dirty="0" sz="3050" spc="-22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6F4F0"/>
                </a:solidFill>
                <a:latin typeface="Verdana"/>
                <a:cs typeface="Verdana"/>
              </a:rPr>
              <a:t>electricity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60805" y="5077777"/>
            <a:ext cx="272605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85">
                <a:solidFill>
                  <a:srgbClr val="F6F4F0"/>
                </a:solidFill>
                <a:latin typeface="Verdana"/>
                <a:cs typeface="Verdana"/>
              </a:rPr>
              <a:t>management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58264" y="7266558"/>
            <a:ext cx="5040630" cy="97980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710"/>
              </a:spcBef>
            </a:pPr>
            <a:r>
              <a:rPr dirty="0" sz="3350" spc="-30">
                <a:solidFill>
                  <a:srgbClr val="F6F4F0"/>
                </a:solidFill>
                <a:latin typeface="Verdana"/>
                <a:cs typeface="Verdana"/>
              </a:rPr>
              <a:t>Industrial</a:t>
            </a:r>
            <a:r>
              <a:rPr dirty="0" sz="3350" spc="-20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3350" spc="70">
                <a:solidFill>
                  <a:srgbClr val="F6F4F0"/>
                </a:solidFill>
                <a:latin typeface="Verdana"/>
                <a:cs typeface="Verdana"/>
              </a:rPr>
              <a:t>consumption planning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20151" y="7276083"/>
            <a:ext cx="3922395" cy="937894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680"/>
              </a:spcBef>
            </a:pPr>
            <a:r>
              <a:rPr dirty="0" sz="3200" spc="95">
                <a:solidFill>
                  <a:srgbClr val="F6F4F0"/>
                </a:solidFill>
                <a:latin typeface="Verdana"/>
                <a:cs typeface="Verdana"/>
              </a:rPr>
              <a:t>Renewable</a:t>
            </a:r>
            <a:r>
              <a:rPr dirty="0" sz="3200" spc="-29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3200" spc="45">
                <a:solidFill>
                  <a:srgbClr val="F6F4F0"/>
                </a:solidFill>
                <a:latin typeface="Verdana"/>
                <a:cs typeface="Verdana"/>
              </a:rPr>
              <a:t>energy </a:t>
            </a:r>
            <a:r>
              <a:rPr dirty="0" sz="3200" spc="35">
                <a:solidFill>
                  <a:srgbClr val="F6F4F0"/>
                </a:solidFill>
                <a:latin typeface="Verdana"/>
                <a:cs typeface="Verdana"/>
              </a:rPr>
              <a:t>forecasting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03455" y="3033712"/>
            <a:ext cx="467359" cy="460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55">
                <a:solidFill>
                  <a:srgbClr val="F6F4F0"/>
                </a:solidFill>
                <a:latin typeface="Verdana"/>
                <a:cs typeface="Verdana"/>
              </a:rPr>
              <a:t>05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725275" y="0"/>
            <a:ext cx="6562725" cy="4791075"/>
          </a:xfrm>
          <a:custGeom>
            <a:avLst/>
            <a:gdLst/>
            <a:ahLst/>
            <a:cxnLst/>
            <a:rect l="l" t="t" r="r" b="b"/>
            <a:pathLst>
              <a:path w="6562725" h="4791075">
                <a:moveTo>
                  <a:pt x="6562725" y="0"/>
                </a:moveTo>
                <a:lnTo>
                  <a:pt x="69538" y="0"/>
                </a:lnTo>
                <a:lnTo>
                  <a:pt x="62677" y="38090"/>
                </a:lnTo>
                <a:lnTo>
                  <a:pt x="54706" y="85447"/>
                </a:lnTo>
                <a:lnTo>
                  <a:pt x="47262" y="132993"/>
                </a:lnTo>
                <a:lnTo>
                  <a:pt x="40349" y="180724"/>
                </a:lnTo>
                <a:lnTo>
                  <a:pt x="33971" y="228636"/>
                </a:lnTo>
                <a:lnTo>
                  <a:pt x="28130" y="276728"/>
                </a:lnTo>
                <a:lnTo>
                  <a:pt x="22829" y="324994"/>
                </a:lnTo>
                <a:lnTo>
                  <a:pt x="18073" y="373432"/>
                </a:lnTo>
                <a:lnTo>
                  <a:pt x="13864" y="422038"/>
                </a:lnTo>
                <a:lnTo>
                  <a:pt x="10205" y="470808"/>
                </a:lnTo>
                <a:lnTo>
                  <a:pt x="7100" y="519740"/>
                </a:lnTo>
                <a:lnTo>
                  <a:pt x="4553" y="568830"/>
                </a:lnTo>
                <a:lnTo>
                  <a:pt x="2566" y="618074"/>
                </a:lnTo>
                <a:lnTo>
                  <a:pt x="1142" y="667469"/>
                </a:lnTo>
                <a:lnTo>
                  <a:pt x="286" y="717012"/>
                </a:lnTo>
                <a:lnTo>
                  <a:pt x="0" y="766699"/>
                </a:lnTo>
                <a:lnTo>
                  <a:pt x="286" y="816388"/>
                </a:lnTo>
                <a:lnTo>
                  <a:pt x="1142" y="865933"/>
                </a:lnTo>
                <a:lnTo>
                  <a:pt x="2566" y="915331"/>
                </a:lnTo>
                <a:lnTo>
                  <a:pt x="4553" y="964578"/>
                </a:lnTo>
                <a:lnTo>
                  <a:pt x="7100" y="1013670"/>
                </a:lnTo>
                <a:lnTo>
                  <a:pt x="10205" y="1062605"/>
                </a:lnTo>
                <a:lnTo>
                  <a:pt x="13864" y="1111378"/>
                </a:lnTo>
                <a:lnTo>
                  <a:pt x="18073" y="1159987"/>
                </a:lnTo>
                <a:lnTo>
                  <a:pt x="22829" y="1208427"/>
                </a:lnTo>
                <a:lnTo>
                  <a:pt x="28130" y="1256696"/>
                </a:lnTo>
                <a:lnTo>
                  <a:pt x="33971" y="1304789"/>
                </a:lnTo>
                <a:lnTo>
                  <a:pt x="40349" y="1352705"/>
                </a:lnTo>
                <a:lnTo>
                  <a:pt x="47262" y="1400438"/>
                </a:lnTo>
                <a:lnTo>
                  <a:pt x="54706" y="1447986"/>
                </a:lnTo>
                <a:lnTo>
                  <a:pt x="62677" y="1495345"/>
                </a:lnTo>
                <a:lnTo>
                  <a:pt x="71173" y="1542511"/>
                </a:lnTo>
                <a:lnTo>
                  <a:pt x="80190" y="1589482"/>
                </a:lnTo>
                <a:lnTo>
                  <a:pt x="89724" y="1636254"/>
                </a:lnTo>
                <a:lnTo>
                  <a:pt x="99773" y="1682823"/>
                </a:lnTo>
                <a:lnTo>
                  <a:pt x="110333" y="1729186"/>
                </a:lnTo>
                <a:lnTo>
                  <a:pt x="121401" y="1775340"/>
                </a:lnTo>
                <a:lnTo>
                  <a:pt x="132974" y="1821280"/>
                </a:lnTo>
                <a:lnTo>
                  <a:pt x="145048" y="1867005"/>
                </a:lnTo>
                <a:lnTo>
                  <a:pt x="157620" y="1912509"/>
                </a:lnTo>
                <a:lnTo>
                  <a:pt x="170687" y="1957790"/>
                </a:lnTo>
                <a:lnTo>
                  <a:pt x="184246" y="2002844"/>
                </a:lnTo>
                <a:lnTo>
                  <a:pt x="198293" y="2047669"/>
                </a:lnTo>
                <a:lnTo>
                  <a:pt x="212824" y="2092259"/>
                </a:lnTo>
                <a:lnTo>
                  <a:pt x="227838" y="2136613"/>
                </a:lnTo>
                <a:lnTo>
                  <a:pt x="243330" y="2180726"/>
                </a:lnTo>
                <a:lnTo>
                  <a:pt x="259297" y="2224595"/>
                </a:lnTo>
                <a:lnTo>
                  <a:pt x="275736" y="2268217"/>
                </a:lnTo>
                <a:lnTo>
                  <a:pt x="292643" y="2311588"/>
                </a:lnTo>
                <a:lnTo>
                  <a:pt x="310016" y="2354704"/>
                </a:lnTo>
                <a:lnTo>
                  <a:pt x="327850" y="2397563"/>
                </a:lnTo>
                <a:lnTo>
                  <a:pt x="346144" y="2440161"/>
                </a:lnTo>
                <a:lnTo>
                  <a:pt x="364893" y="2482494"/>
                </a:lnTo>
                <a:lnTo>
                  <a:pt x="384094" y="2524559"/>
                </a:lnTo>
                <a:lnTo>
                  <a:pt x="403743" y="2566353"/>
                </a:lnTo>
                <a:lnTo>
                  <a:pt x="423839" y="2607872"/>
                </a:lnTo>
                <a:lnTo>
                  <a:pt x="444377" y="2649112"/>
                </a:lnTo>
                <a:lnTo>
                  <a:pt x="465354" y="2690071"/>
                </a:lnTo>
                <a:lnTo>
                  <a:pt x="486766" y="2730744"/>
                </a:lnTo>
                <a:lnTo>
                  <a:pt x="508611" y="2771129"/>
                </a:lnTo>
                <a:lnTo>
                  <a:pt x="530886" y="2811221"/>
                </a:lnTo>
                <a:lnTo>
                  <a:pt x="553586" y="2851018"/>
                </a:lnTo>
                <a:lnTo>
                  <a:pt x="576709" y="2890516"/>
                </a:lnTo>
                <a:lnTo>
                  <a:pt x="600251" y="2929711"/>
                </a:lnTo>
                <a:lnTo>
                  <a:pt x="624210" y="2968600"/>
                </a:lnTo>
                <a:lnTo>
                  <a:pt x="648581" y="3007180"/>
                </a:lnTo>
                <a:lnTo>
                  <a:pt x="673361" y="3045448"/>
                </a:lnTo>
                <a:lnTo>
                  <a:pt x="698548" y="3083399"/>
                </a:lnTo>
                <a:lnTo>
                  <a:pt x="724138" y="3121030"/>
                </a:lnTo>
                <a:lnTo>
                  <a:pt x="750128" y="3158338"/>
                </a:lnTo>
                <a:lnTo>
                  <a:pt x="776514" y="3195320"/>
                </a:lnTo>
                <a:lnTo>
                  <a:pt x="803293" y="3231971"/>
                </a:lnTo>
                <a:lnTo>
                  <a:pt x="830462" y="3268289"/>
                </a:lnTo>
                <a:lnTo>
                  <a:pt x="858017" y="3304270"/>
                </a:lnTo>
                <a:lnTo>
                  <a:pt x="885956" y="3339911"/>
                </a:lnTo>
                <a:lnTo>
                  <a:pt x="914274" y="3375208"/>
                </a:lnTo>
                <a:lnTo>
                  <a:pt x="942970" y="3410158"/>
                </a:lnTo>
                <a:lnTo>
                  <a:pt x="972039" y="3444757"/>
                </a:lnTo>
                <a:lnTo>
                  <a:pt x="1001478" y="3479002"/>
                </a:lnTo>
                <a:lnTo>
                  <a:pt x="1031284" y="3512889"/>
                </a:lnTo>
                <a:lnTo>
                  <a:pt x="1061453" y="3546416"/>
                </a:lnTo>
                <a:lnTo>
                  <a:pt x="1091983" y="3579578"/>
                </a:lnTo>
                <a:lnTo>
                  <a:pt x="1122870" y="3612372"/>
                </a:lnTo>
                <a:lnTo>
                  <a:pt x="1154111" y="3644794"/>
                </a:lnTo>
                <a:lnTo>
                  <a:pt x="1185702" y="3676842"/>
                </a:lnTo>
                <a:lnTo>
                  <a:pt x="1217640" y="3708512"/>
                </a:lnTo>
                <a:lnTo>
                  <a:pt x="1249922" y="3739800"/>
                </a:lnTo>
                <a:lnTo>
                  <a:pt x="1282545" y="3770703"/>
                </a:lnTo>
                <a:lnTo>
                  <a:pt x="1315505" y="3801217"/>
                </a:lnTo>
                <a:lnTo>
                  <a:pt x="1348800" y="3831339"/>
                </a:lnTo>
                <a:lnTo>
                  <a:pt x="1382425" y="3861066"/>
                </a:lnTo>
                <a:lnTo>
                  <a:pt x="1416377" y="3890394"/>
                </a:lnTo>
                <a:lnTo>
                  <a:pt x="1450654" y="3919320"/>
                </a:lnTo>
                <a:lnTo>
                  <a:pt x="1485252" y="3947839"/>
                </a:lnTo>
                <a:lnTo>
                  <a:pt x="1520167" y="3975950"/>
                </a:lnTo>
                <a:lnTo>
                  <a:pt x="1555397" y="4003648"/>
                </a:lnTo>
                <a:lnTo>
                  <a:pt x="1590938" y="4030930"/>
                </a:lnTo>
                <a:lnTo>
                  <a:pt x="1626787" y="4057792"/>
                </a:lnTo>
                <a:lnTo>
                  <a:pt x="1662940" y="4084231"/>
                </a:lnTo>
                <a:lnTo>
                  <a:pt x="1699395" y="4110244"/>
                </a:lnTo>
                <a:lnTo>
                  <a:pt x="1736147" y="4135827"/>
                </a:lnTo>
                <a:lnTo>
                  <a:pt x="1773194" y="4160977"/>
                </a:lnTo>
                <a:lnTo>
                  <a:pt x="1810533" y="4185689"/>
                </a:lnTo>
                <a:lnTo>
                  <a:pt x="1848160" y="4209962"/>
                </a:lnTo>
                <a:lnTo>
                  <a:pt x="1886072" y="4233791"/>
                </a:lnTo>
                <a:lnTo>
                  <a:pt x="1924265" y="4257173"/>
                </a:lnTo>
                <a:lnTo>
                  <a:pt x="1962737" y="4280104"/>
                </a:lnTo>
                <a:lnTo>
                  <a:pt x="2001483" y="4302582"/>
                </a:lnTo>
                <a:lnTo>
                  <a:pt x="2040502" y="4324602"/>
                </a:lnTo>
                <a:lnTo>
                  <a:pt x="2079789" y="4346161"/>
                </a:lnTo>
                <a:lnTo>
                  <a:pt x="2119341" y="4367255"/>
                </a:lnTo>
                <a:lnTo>
                  <a:pt x="2159155" y="4387882"/>
                </a:lnTo>
                <a:lnTo>
                  <a:pt x="2199227" y="4408038"/>
                </a:lnTo>
                <a:lnTo>
                  <a:pt x="2239555" y="4427719"/>
                </a:lnTo>
                <a:lnTo>
                  <a:pt x="2280135" y="4446922"/>
                </a:lnTo>
                <a:lnTo>
                  <a:pt x="2320964" y="4465644"/>
                </a:lnTo>
                <a:lnTo>
                  <a:pt x="2362038" y="4483880"/>
                </a:lnTo>
                <a:lnTo>
                  <a:pt x="2403355" y="4501628"/>
                </a:lnTo>
                <a:lnTo>
                  <a:pt x="2444910" y="4518884"/>
                </a:lnTo>
                <a:lnTo>
                  <a:pt x="2486701" y="4535645"/>
                </a:lnTo>
                <a:lnTo>
                  <a:pt x="2528725" y="4551907"/>
                </a:lnTo>
                <a:lnTo>
                  <a:pt x="2570978" y="4567667"/>
                </a:lnTo>
                <a:lnTo>
                  <a:pt x="2613456" y="4582922"/>
                </a:lnTo>
                <a:lnTo>
                  <a:pt x="2656157" y="4597667"/>
                </a:lnTo>
                <a:lnTo>
                  <a:pt x="2699077" y="4611900"/>
                </a:lnTo>
                <a:lnTo>
                  <a:pt x="2742213" y="4625616"/>
                </a:lnTo>
                <a:lnTo>
                  <a:pt x="2785562" y="4638814"/>
                </a:lnTo>
                <a:lnTo>
                  <a:pt x="2829121" y="4651488"/>
                </a:lnTo>
                <a:lnTo>
                  <a:pt x="2872885" y="4663636"/>
                </a:lnTo>
                <a:lnTo>
                  <a:pt x="2916853" y="4675255"/>
                </a:lnTo>
                <a:lnTo>
                  <a:pt x="2961019" y="4686340"/>
                </a:lnTo>
                <a:lnTo>
                  <a:pt x="3005383" y="4696889"/>
                </a:lnTo>
                <a:lnTo>
                  <a:pt x="3049939" y="4706897"/>
                </a:lnTo>
                <a:lnTo>
                  <a:pt x="3094685" y="4716362"/>
                </a:lnTo>
                <a:lnTo>
                  <a:pt x="3139617" y="4725280"/>
                </a:lnTo>
                <a:lnTo>
                  <a:pt x="3184733" y="4733648"/>
                </a:lnTo>
                <a:lnTo>
                  <a:pt x="3230029" y="4741462"/>
                </a:lnTo>
                <a:lnTo>
                  <a:pt x="3275501" y="4748718"/>
                </a:lnTo>
                <a:lnTo>
                  <a:pt x="3321146" y="4755414"/>
                </a:lnTo>
                <a:lnTo>
                  <a:pt x="3366962" y="4761546"/>
                </a:lnTo>
                <a:lnTo>
                  <a:pt x="3412944" y="4767110"/>
                </a:lnTo>
                <a:lnTo>
                  <a:pt x="3459090" y="4772103"/>
                </a:lnTo>
                <a:lnTo>
                  <a:pt x="3505396" y="4776521"/>
                </a:lnTo>
                <a:lnTo>
                  <a:pt x="3551859" y="4780361"/>
                </a:lnTo>
                <a:lnTo>
                  <a:pt x="3598475" y="4783621"/>
                </a:lnTo>
                <a:lnTo>
                  <a:pt x="3645242" y="4786295"/>
                </a:lnTo>
                <a:lnTo>
                  <a:pt x="3692156" y="4788381"/>
                </a:lnTo>
                <a:lnTo>
                  <a:pt x="3739214" y="4789875"/>
                </a:lnTo>
                <a:lnTo>
                  <a:pt x="3786413" y="4790774"/>
                </a:lnTo>
                <a:lnTo>
                  <a:pt x="3833748" y="4791075"/>
                </a:lnTo>
                <a:lnTo>
                  <a:pt x="3881087" y="4790774"/>
                </a:lnTo>
                <a:lnTo>
                  <a:pt x="3928288" y="4789875"/>
                </a:lnTo>
                <a:lnTo>
                  <a:pt x="3975349" y="4788381"/>
                </a:lnTo>
                <a:lnTo>
                  <a:pt x="4022266" y="4786295"/>
                </a:lnTo>
                <a:lnTo>
                  <a:pt x="4069035" y="4783621"/>
                </a:lnTo>
                <a:lnTo>
                  <a:pt x="4115655" y="4780361"/>
                </a:lnTo>
                <a:lnTo>
                  <a:pt x="4162120" y="4776521"/>
                </a:lnTo>
                <a:lnTo>
                  <a:pt x="4208429" y="4772103"/>
                </a:lnTo>
                <a:lnTo>
                  <a:pt x="4254577" y="4767110"/>
                </a:lnTo>
                <a:lnTo>
                  <a:pt x="4300562" y="4761546"/>
                </a:lnTo>
                <a:lnTo>
                  <a:pt x="4346380" y="4755414"/>
                </a:lnTo>
                <a:lnTo>
                  <a:pt x="4392027" y="4748718"/>
                </a:lnTo>
                <a:lnTo>
                  <a:pt x="4437502" y="4741462"/>
                </a:lnTo>
                <a:lnTo>
                  <a:pt x="4482800" y="4733648"/>
                </a:lnTo>
                <a:lnTo>
                  <a:pt x="4527918" y="4725280"/>
                </a:lnTo>
                <a:lnTo>
                  <a:pt x="4572852" y="4716362"/>
                </a:lnTo>
                <a:lnTo>
                  <a:pt x="4617601" y="4706897"/>
                </a:lnTo>
                <a:lnTo>
                  <a:pt x="4662159" y="4696889"/>
                </a:lnTo>
                <a:lnTo>
                  <a:pt x="4706524" y="4686340"/>
                </a:lnTo>
                <a:lnTo>
                  <a:pt x="4750693" y="4675255"/>
                </a:lnTo>
                <a:lnTo>
                  <a:pt x="4794663" y="4663636"/>
                </a:lnTo>
                <a:lnTo>
                  <a:pt x="4838429" y="4651488"/>
                </a:lnTo>
                <a:lnTo>
                  <a:pt x="4881989" y="4638814"/>
                </a:lnTo>
                <a:lnTo>
                  <a:pt x="4925340" y="4625616"/>
                </a:lnTo>
                <a:lnTo>
                  <a:pt x="4968478" y="4611900"/>
                </a:lnTo>
                <a:lnTo>
                  <a:pt x="5011401" y="4597667"/>
                </a:lnTo>
                <a:lnTo>
                  <a:pt x="5054103" y="4582922"/>
                </a:lnTo>
                <a:lnTo>
                  <a:pt x="5096584" y="4567667"/>
                </a:lnTo>
                <a:lnTo>
                  <a:pt x="5138838" y="4551907"/>
                </a:lnTo>
                <a:lnTo>
                  <a:pt x="5180863" y="4535645"/>
                </a:lnTo>
                <a:lnTo>
                  <a:pt x="5222656" y="4518884"/>
                </a:lnTo>
                <a:lnTo>
                  <a:pt x="5264213" y="4501628"/>
                </a:lnTo>
                <a:lnTo>
                  <a:pt x="5305531" y="4483880"/>
                </a:lnTo>
                <a:lnTo>
                  <a:pt x="5346607" y="4465644"/>
                </a:lnTo>
                <a:lnTo>
                  <a:pt x="5387438" y="4446922"/>
                </a:lnTo>
                <a:lnTo>
                  <a:pt x="5428019" y="4427719"/>
                </a:lnTo>
                <a:lnTo>
                  <a:pt x="5468349" y="4408038"/>
                </a:lnTo>
                <a:lnTo>
                  <a:pt x="5508423" y="4387882"/>
                </a:lnTo>
                <a:lnTo>
                  <a:pt x="5548238" y="4367255"/>
                </a:lnTo>
                <a:lnTo>
                  <a:pt x="5587791" y="4346161"/>
                </a:lnTo>
                <a:lnTo>
                  <a:pt x="5627080" y="4324602"/>
                </a:lnTo>
                <a:lnTo>
                  <a:pt x="5666099" y="4302582"/>
                </a:lnTo>
                <a:lnTo>
                  <a:pt x="5704847" y="4280104"/>
                </a:lnTo>
                <a:lnTo>
                  <a:pt x="5743320" y="4257173"/>
                </a:lnTo>
                <a:lnTo>
                  <a:pt x="5781515" y="4233791"/>
                </a:lnTo>
                <a:lnTo>
                  <a:pt x="5819428" y="4209962"/>
                </a:lnTo>
                <a:lnTo>
                  <a:pt x="5857056" y="4185689"/>
                </a:lnTo>
                <a:lnTo>
                  <a:pt x="5894396" y="4160977"/>
                </a:lnTo>
                <a:lnTo>
                  <a:pt x="5931444" y="4135827"/>
                </a:lnTo>
                <a:lnTo>
                  <a:pt x="5968198" y="4110244"/>
                </a:lnTo>
                <a:lnTo>
                  <a:pt x="6004654" y="4084231"/>
                </a:lnTo>
                <a:lnTo>
                  <a:pt x="6040808" y="4057792"/>
                </a:lnTo>
                <a:lnTo>
                  <a:pt x="6076658" y="4030930"/>
                </a:lnTo>
                <a:lnTo>
                  <a:pt x="6112200" y="4003648"/>
                </a:lnTo>
                <a:lnTo>
                  <a:pt x="6147431" y="3975950"/>
                </a:lnTo>
                <a:lnTo>
                  <a:pt x="6182347" y="3947839"/>
                </a:lnTo>
                <a:lnTo>
                  <a:pt x="6216946" y="3919320"/>
                </a:lnTo>
                <a:lnTo>
                  <a:pt x="6251224" y="3890394"/>
                </a:lnTo>
                <a:lnTo>
                  <a:pt x="6285177" y="3861066"/>
                </a:lnTo>
                <a:lnTo>
                  <a:pt x="6318803" y="3831339"/>
                </a:lnTo>
                <a:lnTo>
                  <a:pt x="6352098" y="3801217"/>
                </a:lnTo>
                <a:lnTo>
                  <a:pt x="6385059" y="3770703"/>
                </a:lnTo>
                <a:lnTo>
                  <a:pt x="6417683" y="3739800"/>
                </a:lnTo>
                <a:lnTo>
                  <a:pt x="6449966" y="3708512"/>
                </a:lnTo>
                <a:lnTo>
                  <a:pt x="6481905" y="3676842"/>
                </a:lnTo>
                <a:lnTo>
                  <a:pt x="6513497" y="3644794"/>
                </a:lnTo>
                <a:lnTo>
                  <a:pt x="6544738" y="3612372"/>
                </a:lnTo>
                <a:lnTo>
                  <a:pt x="6562725" y="3593275"/>
                </a:lnTo>
                <a:lnTo>
                  <a:pt x="6562725" y="0"/>
                </a:lnTo>
                <a:close/>
              </a:path>
            </a:pathLst>
          </a:custGeom>
          <a:solidFill>
            <a:srgbClr val="797B7B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61694" rIns="0" bIns="0" rtlCol="0" vert="horz">
            <a:spAutoFit/>
          </a:bodyPr>
          <a:lstStyle/>
          <a:p>
            <a:pPr marL="4503420">
              <a:lnSpc>
                <a:spcPct val="100000"/>
              </a:lnSpc>
              <a:spcBef>
                <a:spcPts val="135"/>
              </a:spcBef>
            </a:pPr>
            <a:r>
              <a:rPr dirty="0" spc="-1590"/>
              <a:t>CONCLUSION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82700" y="2930760"/>
            <a:ext cx="15532735" cy="490410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r" marR="3949700">
              <a:lnSpc>
                <a:spcPct val="100000"/>
              </a:lnSpc>
              <a:spcBef>
                <a:spcPts val="910"/>
              </a:spcBef>
            </a:pPr>
            <a:r>
              <a:rPr dirty="0" sz="2850" spc="-25">
                <a:solidFill>
                  <a:srgbClr val="F6F4F0"/>
                </a:solidFill>
                <a:latin typeface="Verdana"/>
                <a:cs typeface="Verdana"/>
              </a:rPr>
              <a:t>05</a:t>
            </a:r>
            <a:endParaRPr sz="2850">
              <a:latin typeface="Verdana"/>
              <a:cs typeface="Verdana"/>
            </a:endParaRPr>
          </a:p>
          <a:p>
            <a:pPr marL="12700" marR="5080">
              <a:lnSpc>
                <a:spcPct val="83400"/>
              </a:lnSpc>
              <a:spcBef>
                <a:spcPts val="1750"/>
              </a:spcBef>
            </a:pPr>
            <a:r>
              <a:rPr dirty="0" sz="3600">
                <a:latin typeface="Georgia"/>
                <a:cs typeface="Georgia"/>
              </a:rPr>
              <a:t>In</a:t>
            </a:r>
            <a:r>
              <a:rPr dirty="0" sz="3600" spc="95">
                <a:latin typeface="Georgia"/>
                <a:cs typeface="Georgia"/>
              </a:rPr>
              <a:t> </a:t>
            </a:r>
            <a:r>
              <a:rPr dirty="0" sz="3600" spc="60">
                <a:latin typeface="Georgia"/>
                <a:cs typeface="Georgia"/>
              </a:rPr>
              <a:t>this</a:t>
            </a:r>
            <a:r>
              <a:rPr dirty="0" sz="3600" spc="105">
                <a:latin typeface="Georgia"/>
                <a:cs typeface="Georgia"/>
              </a:rPr>
              <a:t> </a:t>
            </a:r>
            <a:r>
              <a:rPr dirty="0" sz="3600" spc="75">
                <a:latin typeface="Georgia"/>
                <a:cs typeface="Georgia"/>
              </a:rPr>
              <a:t>project,</a:t>
            </a:r>
            <a:r>
              <a:rPr dirty="0" sz="3600" spc="40">
                <a:latin typeface="Georgia"/>
                <a:cs typeface="Georgia"/>
              </a:rPr>
              <a:t> </a:t>
            </a:r>
            <a:r>
              <a:rPr dirty="0" sz="3600" spc="225">
                <a:latin typeface="Georgia"/>
                <a:cs typeface="Georgia"/>
              </a:rPr>
              <a:t>we</a:t>
            </a:r>
            <a:r>
              <a:rPr dirty="0" sz="3600" spc="120">
                <a:latin typeface="Georgia"/>
                <a:cs typeface="Georgia"/>
              </a:rPr>
              <a:t> </a:t>
            </a:r>
            <a:r>
              <a:rPr dirty="0" sz="3600" spc="110">
                <a:latin typeface="Georgia"/>
                <a:cs typeface="Georgia"/>
              </a:rPr>
              <a:t>successfully</a:t>
            </a:r>
            <a:r>
              <a:rPr dirty="0" sz="3600" spc="95">
                <a:latin typeface="Georgia"/>
                <a:cs typeface="Georgia"/>
              </a:rPr>
              <a:t> </a:t>
            </a:r>
            <a:r>
              <a:rPr dirty="0" sz="3600">
                <a:latin typeface="Georgia"/>
                <a:cs typeface="Georgia"/>
              </a:rPr>
              <a:t>built</a:t>
            </a:r>
            <a:r>
              <a:rPr dirty="0" sz="3600" spc="145">
                <a:latin typeface="Georgia"/>
                <a:cs typeface="Georgia"/>
              </a:rPr>
              <a:t> </a:t>
            </a:r>
            <a:r>
              <a:rPr dirty="0" sz="3600" spc="50">
                <a:latin typeface="Georgia"/>
                <a:cs typeface="Georgia"/>
              </a:rPr>
              <a:t>and</a:t>
            </a:r>
            <a:r>
              <a:rPr dirty="0" sz="3600" spc="70">
                <a:latin typeface="Georgia"/>
                <a:cs typeface="Georgia"/>
              </a:rPr>
              <a:t> </a:t>
            </a:r>
            <a:r>
              <a:rPr dirty="0" sz="3600" spc="120">
                <a:latin typeface="Georgia"/>
                <a:cs typeface="Georgia"/>
              </a:rPr>
              <a:t>deployed</a:t>
            </a:r>
            <a:r>
              <a:rPr dirty="0" sz="3600" spc="60">
                <a:latin typeface="Georgia"/>
                <a:cs typeface="Georgia"/>
              </a:rPr>
              <a:t> </a:t>
            </a:r>
            <a:r>
              <a:rPr dirty="0" sz="3600">
                <a:latin typeface="Georgia"/>
                <a:cs typeface="Georgia"/>
              </a:rPr>
              <a:t>an</a:t>
            </a:r>
            <a:r>
              <a:rPr dirty="0" sz="3600" spc="110">
                <a:latin typeface="Georgia"/>
                <a:cs typeface="Georgia"/>
              </a:rPr>
              <a:t> electricity </a:t>
            </a:r>
            <a:r>
              <a:rPr dirty="0" sz="3600" spc="95">
                <a:latin typeface="Georgia"/>
                <a:cs typeface="Georgia"/>
              </a:rPr>
              <a:t>consumption</a:t>
            </a:r>
            <a:r>
              <a:rPr dirty="0" sz="3600" spc="120">
                <a:latin typeface="Georgia"/>
                <a:cs typeface="Georgia"/>
              </a:rPr>
              <a:t> </a:t>
            </a:r>
            <a:r>
              <a:rPr dirty="0" sz="3600" spc="100">
                <a:latin typeface="Georgia"/>
                <a:cs typeface="Georgia"/>
              </a:rPr>
              <a:t>predictor.</a:t>
            </a:r>
            <a:r>
              <a:rPr dirty="0" sz="3600" spc="85">
                <a:latin typeface="Georgia"/>
                <a:cs typeface="Georgia"/>
              </a:rPr>
              <a:t> </a:t>
            </a:r>
            <a:r>
              <a:rPr dirty="0" sz="3600">
                <a:latin typeface="Georgia"/>
                <a:cs typeface="Georgia"/>
              </a:rPr>
              <a:t>By</a:t>
            </a:r>
            <a:r>
              <a:rPr dirty="0" sz="3600" spc="130">
                <a:latin typeface="Georgia"/>
                <a:cs typeface="Georgia"/>
              </a:rPr>
              <a:t> </a:t>
            </a:r>
            <a:r>
              <a:rPr dirty="0" sz="3600" spc="80">
                <a:latin typeface="Georgia"/>
                <a:cs typeface="Georgia"/>
              </a:rPr>
              <a:t>leveraging</a:t>
            </a:r>
            <a:r>
              <a:rPr dirty="0" sz="3600" spc="170">
                <a:latin typeface="Georgia"/>
                <a:cs typeface="Georgia"/>
              </a:rPr>
              <a:t> </a:t>
            </a:r>
            <a:r>
              <a:rPr dirty="0" sz="3600">
                <a:latin typeface="Georgia"/>
                <a:cs typeface="Georgia"/>
              </a:rPr>
              <a:t>Linear</a:t>
            </a:r>
            <a:r>
              <a:rPr dirty="0" sz="3600" spc="155">
                <a:latin typeface="Georgia"/>
                <a:cs typeface="Georgia"/>
              </a:rPr>
              <a:t> </a:t>
            </a:r>
            <a:r>
              <a:rPr dirty="0" sz="3600" spc="55">
                <a:latin typeface="Georgia"/>
                <a:cs typeface="Georgia"/>
              </a:rPr>
              <a:t>Regression,</a:t>
            </a:r>
            <a:r>
              <a:rPr dirty="0" sz="3600" spc="135">
                <a:latin typeface="Georgia"/>
                <a:cs typeface="Georgia"/>
              </a:rPr>
              <a:t> </a:t>
            </a:r>
            <a:r>
              <a:rPr dirty="0" sz="3600" spc="190">
                <a:latin typeface="Georgia"/>
                <a:cs typeface="Georgia"/>
              </a:rPr>
              <a:t>we</a:t>
            </a:r>
            <a:r>
              <a:rPr dirty="0" sz="3600" spc="140">
                <a:latin typeface="Georgia"/>
                <a:cs typeface="Georgia"/>
              </a:rPr>
              <a:t> </a:t>
            </a:r>
            <a:r>
              <a:rPr dirty="0" sz="3600" spc="114">
                <a:latin typeface="Georgia"/>
                <a:cs typeface="Georgia"/>
              </a:rPr>
              <a:t>achieved</a:t>
            </a:r>
            <a:r>
              <a:rPr dirty="0" sz="3600" spc="85">
                <a:latin typeface="Georgia"/>
                <a:cs typeface="Georgia"/>
              </a:rPr>
              <a:t> </a:t>
            </a:r>
            <a:r>
              <a:rPr dirty="0" sz="3600" spc="-50">
                <a:latin typeface="Georgia"/>
                <a:cs typeface="Georgia"/>
              </a:rPr>
              <a:t>a </a:t>
            </a:r>
            <a:r>
              <a:rPr dirty="0" sz="3600" spc="60">
                <a:latin typeface="Georgia"/>
                <a:cs typeface="Georgia"/>
              </a:rPr>
              <a:t>simple</a:t>
            </a:r>
            <a:r>
              <a:rPr dirty="0" sz="3600" spc="105">
                <a:latin typeface="Georgia"/>
                <a:cs typeface="Georgia"/>
              </a:rPr>
              <a:t> </a:t>
            </a:r>
            <a:r>
              <a:rPr dirty="0" sz="3600" spc="150">
                <a:latin typeface="Georgia"/>
                <a:cs typeface="Georgia"/>
              </a:rPr>
              <a:t>yet</a:t>
            </a:r>
            <a:r>
              <a:rPr dirty="0" sz="3600" spc="140">
                <a:latin typeface="Georgia"/>
                <a:cs typeface="Georgia"/>
              </a:rPr>
              <a:t> </a:t>
            </a:r>
            <a:r>
              <a:rPr dirty="0" sz="3600" spc="114">
                <a:latin typeface="Georgia"/>
                <a:cs typeface="Georgia"/>
              </a:rPr>
              <a:t>effective</a:t>
            </a:r>
            <a:r>
              <a:rPr dirty="0" sz="3600" spc="110">
                <a:latin typeface="Georgia"/>
                <a:cs typeface="Georgia"/>
              </a:rPr>
              <a:t> </a:t>
            </a:r>
            <a:r>
              <a:rPr dirty="0" sz="3600" spc="75">
                <a:latin typeface="Georgia"/>
                <a:cs typeface="Georgia"/>
              </a:rPr>
              <a:t>solution</a:t>
            </a:r>
            <a:r>
              <a:rPr dirty="0" sz="3600" spc="35">
                <a:latin typeface="Georgia"/>
                <a:cs typeface="Georgia"/>
              </a:rPr>
              <a:t> </a:t>
            </a:r>
            <a:r>
              <a:rPr dirty="0" sz="3600" spc="105">
                <a:latin typeface="Georgia"/>
                <a:cs typeface="Georgia"/>
              </a:rPr>
              <a:t>for</a:t>
            </a:r>
            <a:r>
              <a:rPr dirty="0" sz="3600" spc="50">
                <a:latin typeface="Georgia"/>
                <a:cs typeface="Georgia"/>
              </a:rPr>
              <a:t> </a:t>
            </a:r>
            <a:r>
              <a:rPr dirty="0" sz="3600" spc="110">
                <a:latin typeface="Georgia"/>
                <a:cs typeface="Georgia"/>
              </a:rPr>
              <a:t>forecasting</a:t>
            </a:r>
            <a:r>
              <a:rPr dirty="0" sz="3600" spc="80">
                <a:latin typeface="Georgia"/>
                <a:cs typeface="Georgia"/>
              </a:rPr>
              <a:t> </a:t>
            </a:r>
            <a:r>
              <a:rPr dirty="0" sz="3600" spc="120">
                <a:latin typeface="Georgia"/>
                <a:cs typeface="Georgia"/>
              </a:rPr>
              <a:t>electricity</a:t>
            </a:r>
            <a:r>
              <a:rPr dirty="0" sz="3600" spc="155">
                <a:latin typeface="Georgia"/>
                <a:cs typeface="Georgia"/>
              </a:rPr>
              <a:t> </a:t>
            </a:r>
            <a:r>
              <a:rPr dirty="0" sz="3600" spc="70">
                <a:latin typeface="Georgia"/>
                <a:cs typeface="Georgia"/>
              </a:rPr>
              <a:t>usage.</a:t>
            </a:r>
            <a:r>
              <a:rPr dirty="0" sz="3600" spc="130">
                <a:latin typeface="Georgia"/>
                <a:cs typeface="Georgia"/>
              </a:rPr>
              <a:t> </a:t>
            </a:r>
            <a:r>
              <a:rPr dirty="0" sz="3600" spc="85">
                <a:latin typeface="Georgia"/>
                <a:cs typeface="Georgia"/>
              </a:rPr>
              <a:t>The </a:t>
            </a:r>
            <a:r>
              <a:rPr dirty="0" sz="3600" spc="80">
                <a:latin typeface="Georgia"/>
                <a:cs typeface="Georgia"/>
              </a:rPr>
              <a:t>integration</a:t>
            </a:r>
            <a:r>
              <a:rPr dirty="0" sz="3600" spc="105">
                <a:latin typeface="Georgia"/>
                <a:cs typeface="Georgia"/>
              </a:rPr>
              <a:t> </a:t>
            </a:r>
            <a:r>
              <a:rPr dirty="0" sz="3600" spc="90">
                <a:latin typeface="Georgia"/>
                <a:cs typeface="Georgia"/>
              </a:rPr>
              <a:t>of</a:t>
            </a:r>
            <a:r>
              <a:rPr dirty="0" sz="3600" spc="100">
                <a:latin typeface="Georgia"/>
                <a:cs typeface="Georgia"/>
              </a:rPr>
              <a:t> </a:t>
            </a:r>
            <a:r>
              <a:rPr dirty="0" sz="3600">
                <a:latin typeface="Georgia"/>
                <a:cs typeface="Georgia"/>
              </a:rPr>
              <a:t>a</a:t>
            </a:r>
            <a:r>
              <a:rPr dirty="0" sz="3600" spc="140">
                <a:latin typeface="Georgia"/>
                <a:cs typeface="Georgia"/>
              </a:rPr>
              <a:t> </a:t>
            </a:r>
            <a:r>
              <a:rPr dirty="0" sz="3600" spc="60">
                <a:latin typeface="Georgia"/>
                <a:cs typeface="Georgia"/>
              </a:rPr>
              <a:t>Streamlit</a:t>
            </a:r>
            <a:r>
              <a:rPr dirty="0" sz="3600" spc="155">
                <a:latin typeface="Georgia"/>
                <a:cs typeface="Georgia"/>
              </a:rPr>
              <a:t> </a:t>
            </a:r>
            <a:r>
              <a:rPr dirty="0" sz="3600" spc="105">
                <a:latin typeface="Georgia"/>
                <a:cs typeface="Georgia"/>
              </a:rPr>
              <a:t>interface</a:t>
            </a:r>
            <a:r>
              <a:rPr dirty="0" sz="3600" spc="125">
                <a:latin typeface="Georgia"/>
                <a:cs typeface="Georgia"/>
              </a:rPr>
              <a:t> </a:t>
            </a:r>
            <a:r>
              <a:rPr dirty="0" sz="3600" spc="65">
                <a:latin typeface="Georgia"/>
                <a:cs typeface="Georgia"/>
              </a:rPr>
              <a:t>makes</a:t>
            </a:r>
            <a:r>
              <a:rPr dirty="0" sz="3600" spc="105">
                <a:latin typeface="Georgia"/>
                <a:cs typeface="Georgia"/>
              </a:rPr>
              <a:t> </a:t>
            </a:r>
            <a:r>
              <a:rPr dirty="0" sz="3600" spc="140">
                <a:latin typeface="Georgia"/>
                <a:cs typeface="Georgia"/>
              </a:rPr>
              <a:t>the</a:t>
            </a:r>
            <a:r>
              <a:rPr dirty="0" sz="3600" spc="125">
                <a:latin typeface="Georgia"/>
                <a:cs typeface="Georgia"/>
              </a:rPr>
              <a:t> </a:t>
            </a:r>
            <a:r>
              <a:rPr dirty="0" sz="3600" spc="65">
                <a:latin typeface="Georgia"/>
                <a:cs typeface="Georgia"/>
              </a:rPr>
              <a:t>application</a:t>
            </a:r>
            <a:r>
              <a:rPr dirty="0" sz="3600" spc="110">
                <a:latin typeface="Georgia"/>
                <a:cs typeface="Georgia"/>
              </a:rPr>
              <a:t> </a:t>
            </a:r>
            <a:r>
              <a:rPr dirty="0" sz="3600" spc="95">
                <a:latin typeface="Georgia"/>
                <a:cs typeface="Georgia"/>
              </a:rPr>
              <a:t>interactive</a:t>
            </a:r>
            <a:r>
              <a:rPr dirty="0" sz="3600" spc="125">
                <a:latin typeface="Georgia"/>
                <a:cs typeface="Georgia"/>
              </a:rPr>
              <a:t> </a:t>
            </a:r>
            <a:r>
              <a:rPr dirty="0" sz="3600" spc="25">
                <a:latin typeface="Georgia"/>
                <a:cs typeface="Georgia"/>
              </a:rPr>
              <a:t>and </a:t>
            </a:r>
            <a:r>
              <a:rPr dirty="0" sz="3600" spc="175">
                <a:latin typeface="Georgia"/>
                <a:cs typeface="Georgia"/>
              </a:rPr>
              <a:t>user-</a:t>
            </a:r>
            <a:r>
              <a:rPr dirty="0" sz="3600" spc="50">
                <a:latin typeface="Georgia"/>
                <a:cs typeface="Georgia"/>
              </a:rPr>
              <a:t>friendly,</a:t>
            </a:r>
            <a:r>
              <a:rPr dirty="0" sz="3600" spc="35">
                <a:latin typeface="Georgia"/>
                <a:cs typeface="Georgia"/>
              </a:rPr>
              <a:t> </a:t>
            </a:r>
            <a:r>
              <a:rPr dirty="0" sz="3600" spc="65">
                <a:latin typeface="Georgia"/>
                <a:cs typeface="Georgia"/>
              </a:rPr>
              <a:t>allowing </a:t>
            </a:r>
            <a:r>
              <a:rPr dirty="0" sz="3600" spc="114">
                <a:latin typeface="Georgia"/>
                <a:cs typeface="Georgia"/>
              </a:rPr>
              <a:t>users</a:t>
            </a:r>
            <a:r>
              <a:rPr dirty="0" sz="3600" spc="105">
                <a:latin typeface="Georgia"/>
                <a:cs typeface="Georgia"/>
              </a:rPr>
              <a:t> </a:t>
            </a:r>
            <a:r>
              <a:rPr dirty="0" sz="3600" spc="160">
                <a:latin typeface="Georgia"/>
                <a:cs typeface="Georgia"/>
              </a:rPr>
              <a:t>to</a:t>
            </a:r>
            <a:r>
              <a:rPr dirty="0" sz="3600" spc="114">
                <a:latin typeface="Georgia"/>
                <a:cs typeface="Georgia"/>
              </a:rPr>
              <a:t> </a:t>
            </a:r>
            <a:r>
              <a:rPr dirty="0" sz="3600" spc="65">
                <a:latin typeface="Georgia"/>
                <a:cs typeface="Georgia"/>
              </a:rPr>
              <a:t>easily</a:t>
            </a:r>
            <a:r>
              <a:rPr dirty="0" sz="3600" spc="85">
                <a:latin typeface="Georgia"/>
                <a:cs typeface="Georgia"/>
              </a:rPr>
              <a:t> </a:t>
            </a:r>
            <a:r>
              <a:rPr dirty="0" sz="3600" spc="55">
                <a:latin typeface="Georgia"/>
                <a:cs typeface="Georgia"/>
              </a:rPr>
              <a:t>input</a:t>
            </a:r>
            <a:r>
              <a:rPr dirty="0" sz="3600" spc="145">
                <a:latin typeface="Georgia"/>
                <a:cs typeface="Georgia"/>
              </a:rPr>
              <a:t> </a:t>
            </a:r>
            <a:r>
              <a:rPr dirty="0" sz="3600" spc="70">
                <a:latin typeface="Georgia"/>
                <a:cs typeface="Georgia"/>
              </a:rPr>
              <a:t>data</a:t>
            </a:r>
            <a:r>
              <a:rPr dirty="0" sz="3600" spc="130">
                <a:latin typeface="Georgia"/>
                <a:cs typeface="Georgia"/>
              </a:rPr>
              <a:t> </a:t>
            </a:r>
            <a:r>
              <a:rPr dirty="0" sz="3600" spc="50">
                <a:latin typeface="Georgia"/>
                <a:cs typeface="Georgia"/>
              </a:rPr>
              <a:t>and</a:t>
            </a:r>
            <a:r>
              <a:rPr dirty="0" sz="3600" spc="60">
                <a:latin typeface="Georgia"/>
                <a:cs typeface="Georgia"/>
              </a:rPr>
              <a:t> </a:t>
            </a:r>
            <a:r>
              <a:rPr dirty="0" sz="3600" spc="65">
                <a:latin typeface="Georgia"/>
                <a:cs typeface="Georgia"/>
              </a:rPr>
              <a:t>obtain</a:t>
            </a:r>
            <a:r>
              <a:rPr dirty="0" sz="3600" spc="110">
                <a:latin typeface="Georgia"/>
                <a:cs typeface="Georgia"/>
              </a:rPr>
              <a:t> </a:t>
            </a:r>
            <a:r>
              <a:rPr dirty="0" sz="3600" spc="75">
                <a:latin typeface="Georgia"/>
                <a:cs typeface="Georgia"/>
              </a:rPr>
              <a:t>predictions.</a:t>
            </a:r>
            <a:endParaRPr sz="3600">
              <a:latin typeface="Georgia"/>
              <a:cs typeface="Georgia"/>
            </a:endParaRPr>
          </a:p>
          <a:p>
            <a:pPr marL="12700" marR="640080">
              <a:lnSpc>
                <a:spcPct val="83400"/>
              </a:lnSpc>
            </a:pPr>
            <a:r>
              <a:rPr dirty="0" sz="3600">
                <a:latin typeface="Georgia"/>
                <a:cs typeface="Georgia"/>
              </a:rPr>
              <a:t>This</a:t>
            </a:r>
            <a:r>
              <a:rPr dirty="0" sz="3600" spc="120">
                <a:latin typeface="Georgia"/>
                <a:cs typeface="Georgia"/>
              </a:rPr>
              <a:t> </a:t>
            </a:r>
            <a:r>
              <a:rPr dirty="0" sz="3600" spc="95">
                <a:latin typeface="Georgia"/>
                <a:cs typeface="Georgia"/>
              </a:rPr>
              <a:t>project</a:t>
            </a:r>
            <a:r>
              <a:rPr dirty="0" sz="3600" spc="90">
                <a:latin typeface="Georgia"/>
                <a:cs typeface="Georgia"/>
              </a:rPr>
              <a:t> </a:t>
            </a:r>
            <a:r>
              <a:rPr dirty="0" sz="3600" spc="130">
                <a:latin typeface="Georgia"/>
                <a:cs typeface="Georgia"/>
              </a:rPr>
              <a:t>can</a:t>
            </a:r>
            <a:r>
              <a:rPr dirty="0" sz="3600" spc="125">
                <a:latin typeface="Georgia"/>
                <a:cs typeface="Georgia"/>
              </a:rPr>
              <a:t> </a:t>
            </a:r>
            <a:r>
              <a:rPr dirty="0" sz="3600" spc="150">
                <a:latin typeface="Georgia"/>
                <a:cs typeface="Georgia"/>
              </a:rPr>
              <a:t>be</a:t>
            </a:r>
            <a:r>
              <a:rPr dirty="0" sz="3600" spc="135">
                <a:latin typeface="Georgia"/>
                <a:cs typeface="Georgia"/>
              </a:rPr>
              <a:t> </a:t>
            </a:r>
            <a:r>
              <a:rPr dirty="0" sz="3600" spc="85">
                <a:latin typeface="Georgia"/>
                <a:cs typeface="Georgia"/>
              </a:rPr>
              <a:t>further</a:t>
            </a:r>
            <a:r>
              <a:rPr dirty="0" sz="3600" spc="150">
                <a:latin typeface="Georgia"/>
                <a:cs typeface="Georgia"/>
              </a:rPr>
              <a:t> </a:t>
            </a:r>
            <a:r>
              <a:rPr dirty="0" sz="3600" spc="120">
                <a:latin typeface="Georgia"/>
                <a:cs typeface="Georgia"/>
              </a:rPr>
              <a:t>enhanced</a:t>
            </a:r>
            <a:r>
              <a:rPr dirty="0" sz="3600" spc="75">
                <a:latin typeface="Georgia"/>
                <a:cs typeface="Georgia"/>
              </a:rPr>
              <a:t> </a:t>
            </a:r>
            <a:r>
              <a:rPr dirty="0" sz="3600" spc="90">
                <a:latin typeface="Georgia"/>
                <a:cs typeface="Georgia"/>
              </a:rPr>
              <a:t>by</a:t>
            </a:r>
            <a:r>
              <a:rPr dirty="0" sz="3600" spc="110">
                <a:latin typeface="Georgia"/>
                <a:cs typeface="Georgia"/>
              </a:rPr>
              <a:t> </a:t>
            </a:r>
            <a:r>
              <a:rPr dirty="0" sz="3600" spc="90">
                <a:latin typeface="Georgia"/>
                <a:cs typeface="Georgia"/>
              </a:rPr>
              <a:t>incorporating </a:t>
            </a:r>
            <a:r>
              <a:rPr dirty="0" sz="3600" spc="165">
                <a:latin typeface="Georgia"/>
                <a:cs typeface="Georgia"/>
              </a:rPr>
              <a:t>real-</a:t>
            </a:r>
            <a:r>
              <a:rPr dirty="0" sz="3600" spc="90">
                <a:latin typeface="Georgia"/>
                <a:cs typeface="Georgia"/>
              </a:rPr>
              <a:t>world </a:t>
            </a:r>
            <a:r>
              <a:rPr dirty="0" sz="3600" spc="105">
                <a:latin typeface="Georgia"/>
                <a:cs typeface="Georgia"/>
              </a:rPr>
              <a:t>datasets </a:t>
            </a:r>
            <a:r>
              <a:rPr dirty="0" sz="3600" spc="50">
                <a:latin typeface="Georgia"/>
                <a:cs typeface="Georgia"/>
              </a:rPr>
              <a:t>and</a:t>
            </a:r>
            <a:r>
              <a:rPr dirty="0" sz="3600" spc="140">
                <a:latin typeface="Georgia"/>
                <a:cs typeface="Georgia"/>
              </a:rPr>
              <a:t> </a:t>
            </a:r>
            <a:r>
              <a:rPr dirty="0" sz="3600" spc="90">
                <a:latin typeface="Georgia"/>
                <a:cs typeface="Georgia"/>
              </a:rPr>
              <a:t>experimenting</a:t>
            </a:r>
            <a:r>
              <a:rPr dirty="0" sz="3600" spc="80">
                <a:latin typeface="Georgia"/>
                <a:cs typeface="Georgia"/>
              </a:rPr>
              <a:t> </a:t>
            </a:r>
            <a:r>
              <a:rPr dirty="0" sz="3600" spc="90">
                <a:latin typeface="Georgia"/>
                <a:cs typeface="Georgia"/>
              </a:rPr>
              <a:t>with</a:t>
            </a:r>
            <a:r>
              <a:rPr dirty="0" sz="3600" spc="65">
                <a:latin typeface="Georgia"/>
                <a:cs typeface="Georgia"/>
              </a:rPr>
              <a:t> </a:t>
            </a:r>
            <a:r>
              <a:rPr dirty="0" sz="3600" spc="114">
                <a:latin typeface="Georgia"/>
                <a:cs typeface="Georgia"/>
              </a:rPr>
              <a:t>more</a:t>
            </a:r>
            <a:r>
              <a:rPr dirty="0" sz="3600" spc="120">
                <a:latin typeface="Georgia"/>
                <a:cs typeface="Georgia"/>
              </a:rPr>
              <a:t> </a:t>
            </a:r>
            <a:r>
              <a:rPr dirty="0" sz="3600" spc="100">
                <a:latin typeface="Georgia"/>
                <a:cs typeface="Georgia"/>
              </a:rPr>
              <a:t>advanced</a:t>
            </a:r>
            <a:r>
              <a:rPr dirty="0" sz="3600" spc="65">
                <a:latin typeface="Georgia"/>
                <a:cs typeface="Georgia"/>
              </a:rPr>
              <a:t> </a:t>
            </a:r>
            <a:r>
              <a:rPr dirty="0" sz="3600" spc="80">
                <a:latin typeface="Georgia"/>
                <a:cs typeface="Georgia"/>
              </a:rPr>
              <a:t>machine</a:t>
            </a:r>
            <a:r>
              <a:rPr dirty="0" sz="3600" spc="125">
                <a:latin typeface="Georgia"/>
                <a:cs typeface="Georgia"/>
              </a:rPr>
              <a:t> </a:t>
            </a:r>
            <a:r>
              <a:rPr dirty="0" sz="3600" spc="45">
                <a:latin typeface="Georgia"/>
                <a:cs typeface="Georgia"/>
              </a:rPr>
              <a:t>learning </a:t>
            </a:r>
            <a:r>
              <a:rPr dirty="0" sz="3600" spc="90">
                <a:latin typeface="Georgia"/>
                <a:cs typeface="Georgia"/>
              </a:rPr>
              <a:t>models </a:t>
            </a:r>
            <a:r>
              <a:rPr dirty="0" sz="3600" spc="125">
                <a:latin typeface="Georgia"/>
                <a:cs typeface="Georgia"/>
              </a:rPr>
              <a:t>such</a:t>
            </a:r>
            <a:r>
              <a:rPr dirty="0" sz="3600" spc="135">
                <a:latin typeface="Georgia"/>
                <a:cs typeface="Georgia"/>
              </a:rPr>
              <a:t> </a:t>
            </a:r>
            <a:r>
              <a:rPr dirty="0" sz="3600" spc="75">
                <a:latin typeface="Georgia"/>
                <a:cs typeface="Georgia"/>
              </a:rPr>
              <a:t>as</a:t>
            </a:r>
            <a:r>
              <a:rPr dirty="0" sz="3600" spc="105">
                <a:latin typeface="Georgia"/>
                <a:cs typeface="Georgia"/>
              </a:rPr>
              <a:t> </a:t>
            </a:r>
            <a:r>
              <a:rPr dirty="0" sz="3600">
                <a:latin typeface="Georgia"/>
                <a:cs typeface="Georgia"/>
              </a:rPr>
              <a:t>Random</a:t>
            </a:r>
            <a:r>
              <a:rPr dirty="0" sz="3600" spc="45">
                <a:latin typeface="Georgia"/>
                <a:cs typeface="Georgia"/>
              </a:rPr>
              <a:t> </a:t>
            </a:r>
            <a:r>
              <a:rPr dirty="0" sz="3600" spc="85">
                <a:latin typeface="Georgia"/>
                <a:cs typeface="Georgia"/>
              </a:rPr>
              <a:t>Forest</a:t>
            </a:r>
            <a:r>
              <a:rPr dirty="0" sz="3600" spc="150">
                <a:latin typeface="Georgia"/>
                <a:cs typeface="Georgia"/>
              </a:rPr>
              <a:t> </a:t>
            </a:r>
            <a:r>
              <a:rPr dirty="0" sz="3600" spc="50">
                <a:latin typeface="Georgia"/>
                <a:cs typeface="Georgia"/>
              </a:rPr>
              <a:t>and</a:t>
            </a:r>
            <a:r>
              <a:rPr dirty="0" sz="3600" spc="65">
                <a:latin typeface="Georgia"/>
                <a:cs typeface="Georgia"/>
              </a:rPr>
              <a:t> </a:t>
            </a:r>
            <a:r>
              <a:rPr dirty="0" sz="3600" spc="55">
                <a:latin typeface="Georgia"/>
                <a:cs typeface="Georgia"/>
              </a:rPr>
              <a:t>XGBoost</a:t>
            </a:r>
            <a:r>
              <a:rPr dirty="0" sz="3600" spc="80">
                <a:latin typeface="Georgia"/>
                <a:cs typeface="Georgia"/>
              </a:rPr>
              <a:t> </a:t>
            </a:r>
            <a:r>
              <a:rPr dirty="0" sz="3600" spc="160">
                <a:latin typeface="Georgia"/>
                <a:cs typeface="Georgia"/>
              </a:rPr>
              <a:t>to</a:t>
            </a:r>
            <a:r>
              <a:rPr dirty="0" sz="3600" spc="114">
                <a:latin typeface="Georgia"/>
                <a:cs typeface="Georgia"/>
              </a:rPr>
              <a:t> </a:t>
            </a:r>
            <a:r>
              <a:rPr dirty="0" sz="3600" spc="70">
                <a:latin typeface="Georgia"/>
                <a:cs typeface="Georgia"/>
              </a:rPr>
              <a:t>improve</a:t>
            </a:r>
            <a:r>
              <a:rPr dirty="0" sz="3600" spc="120">
                <a:latin typeface="Georgia"/>
                <a:cs typeface="Georgia"/>
              </a:rPr>
              <a:t> </a:t>
            </a:r>
            <a:r>
              <a:rPr dirty="0" sz="3600" spc="140">
                <a:latin typeface="Georgia"/>
                <a:cs typeface="Georgia"/>
              </a:rPr>
              <a:t>accuracy</a:t>
            </a:r>
            <a:r>
              <a:rPr dirty="0" sz="3600" spc="165">
                <a:latin typeface="Georgia"/>
                <a:cs typeface="Georgia"/>
              </a:rPr>
              <a:t> </a:t>
            </a:r>
            <a:r>
              <a:rPr dirty="0" sz="3600" spc="25">
                <a:latin typeface="Georgia"/>
                <a:cs typeface="Georgia"/>
              </a:rPr>
              <a:t>and </a:t>
            </a:r>
            <a:r>
              <a:rPr dirty="0" sz="3600" spc="85">
                <a:latin typeface="Georgia"/>
                <a:cs typeface="Georgia"/>
              </a:rPr>
              <a:t>performance.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0" y="0"/>
            <a:ext cx="4857750" cy="4019550"/>
          </a:xfrm>
          <a:custGeom>
            <a:avLst/>
            <a:gdLst/>
            <a:ahLst/>
            <a:cxnLst/>
            <a:rect l="l" t="t" r="r" b="b"/>
            <a:pathLst>
              <a:path w="4857750" h="4019550">
                <a:moveTo>
                  <a:pt x="4857750" y="0"/>
                </a:moveTo>
                <a:lnTo>
                  <a:pt x="0" y="0"/>
                </a:lnTo>
                <a:lnTo>
                  <a:pt x="0" y="3872765"/>
                </a:lnTo>
                <a:lnTo>
                  <a:pt x="69021" y="3892264"/>
                </a:lnTo>
                <a:lnTo>
                  <a:pt x="112934" y="3903869"/>
                </a:lnTo>
                <a:lnTo>
                  <a:pt x="157047" y="3914941"/>
                </a:lnTo>
                <a:lnTo>
                  <a:pt x="201355" y="3925477"/>
                </a:lnTo>
                <a:lnTo>
                  <a:pt x="245857" y="3935473"/>
                </a:lnTo>
                <a:lnTo>
                  <a:pt x="290548" y="3944927"/>
                </a:lnTo>
                <a:lnTo>
                  <a:pt x="335425" y="3953834"/>
                </a:lnTo>
                <a:lnTo>
                  <a:pt x="380485" y="3962192"/>
                </a:lnTo>
                <a:lnTo>
                  <a:pt x="425724" y="3969996"/>
                </a:lnTo>
                <a:lnTo>
                  <a:pt x="471141" y="3977244"/>
                </a:lnTo>
                <a:lnTo>
                  <a:pt x="516730" y="3983932"/>
                </a:lnTo>
                <a:lnTo>
                  <a:pt x="562489" y="3990056"/>
                </a:lnTo>
                <a:lnTo>
                  <a:pt x="608414" y="3995613"/>
                </a:lnTo>
                <a:lnTo>
                  <a:pt x="654503" y="4000600"/>
                </a:lnTo>
                <a:lnTo>
                  <a:pt x="700752" y="4005013"/>
                </a:lnTo>
                <a:lnTo>
                  <a:pt x="747158" y="4008849"/>
                </a:lnTo>
                <a:lnTo>
                  <a:pt x="793717" y="4012104"/>
                </a:lnTo>
                <a:lnTo>
                  <a:pt x="840426" y="4014776"/>
                </a:lnTo>
                <a:lnTo>
                  <a:pt x="887282" y="4016859"/>
                </a:lnTo>
                <a:lnTo>
                  <a:pt x="934282" y="4018351"/>
                </a:lnTo>
                <a:lnTo>
                  <a:pt x="981422" y="4019249"/>
                </a:lnTo>
                <a:lnTo>
                  <a:pt x="1028700" y="4019550"/>
                </a:lnTo>
                <a:lnTo>
                  <a:pt x="1075976" y="4019249"/>
                </a:lnTo>
                <a:lnTo>
                  <a:pt x="1123115" y="4018351"/>
                </a:lnTo>
                <a:lnTo>
                  <a:pt x="1170113" y="4016859"/>
                </a:lnTo>
                <a:lnTo>
                  <a:pt x="1216969" y="4014776"/>
                </a:lnTo>
                <a:lnTo>
                  <a:pt x="1263677" y="4012104"/>
                </a:lnTo>
                <a:lnTo>
                  <a:pt x="1310235" y="4008849"/>
                </a:lnTo>
                <a:lnTo>
                  <a:pt x="1356640" y="4005013"/>
                </a:lnTo>
                <a:lnTo>
                  <a:pt x="1402888" y="4000600"/>
                </a:lnTo>
                <a:lnTo>
                  <a:pt x="1448976" y="3995613"/>
                </a:lnTo>
                <a:lnTo>
                  <a:pt x="1494900" y="3990056"/>
                </a:lnTo>
                <a:lnTo>
                  <a:pt x="1540659" y="3983932"/>
                </a:lnTo>
                <a:lnTo>
                  <a:pt x="1586247" y="3977244"/>
                </a:lnTo>
                <a:lnTo>
                  <a:pt x="1631662" y="3969996"/>
                </a:lnTo>
                <a:lnTo>
                  <a:pt x="1676901" y="3962192"/>
                </a:lnTo>
                <a:lnTo>
                  <a:pt x="1721961" y="3953834"/>
                </a:lnTo>
                <a:lnTo>
                  <a:pt x="1766837" y="3944927"/>
                </a:lnTo>
                <a:lnTo>
                  <a:pt x="1811528" y="3935473"/>
                </a:lnTo>
                <a:lnTo>
                  <a:pt x="1856028" y="3925477"/>
                </a:lnTo>
                <a:lnTo>
                  <a:pt x="1900336" y="3914941"/>
                </a:lnTo>
                <a:lnTo>
                  <a:pt x="1944448" y="3903869"/>
                </a:lnTo>
                <a:lnTo>
                  <a:pt x="1988361" y="3892264"/>
                </a:lnTo>
                <a:lnTo>
                  <a:pt x="2032071" y="3880130"/>
                </a:lnTo>
                <a:lnTo>
                  <a:pt x="2075576" y="3867471"/>
                </a:lnTo>
                <a:lnTo>
                  <a:pt x="2118871" y="3854290"/>
                </a:lnTo>
                <a:lnTo>
                  <a:pt x="2161953" y="3840589"/>
                </a:lnTo>
                <a:lnTo>
                  <a:pt x="2204821" y="3826374"/>
                </a:lnTo>
                <a:lnTo>
                  <a:pt x="2247469" y="3811646"/>
                </a:lnTo>
                <a:lnTo>
                  <a:pt x="2289894" y="3796410"/>
                </a:lnTo>
                <a:lnTo>
                  <a:pt x="2332095" y="3780669"/>
                </a:lnTo>
                <a:lnTo>
                  <a:pt x="2374066" y="3764426"/>
                </a:lnTo>
                <a:lnTo>
                  <a:pt x="2415806" y="3747686"/>
                </a:lnTo>
                <a:lnTo>
                  <a:pt x="2457310" y="3730450"/>
                </a:lnTo>
                <a:lnTo>
                  <a:pt x="2498576" y="3712723"/>
                </a:lnTo>
                <a:lnTo>
                  <a:pt x="2539599" y="3694509"/>
                </a:lnTo>
                <a:lnTo>
                  <a:pt x="2580378" y="3675810"/>
                </a:lnTo>
                <a:lnTo>
                  <a:pt x="2620908" y="3656630"/>
                </a:lnTo>
                <a:lnTo>
                  <a:pt x="2661186" y="3636972"/>
                </a:lnTo>
                <a:lnTo>
                  <a:pt x="2701209" y="3616840"/>
                </a:lnTo>
                <a:lnTo>
                  <a:pt x="2740974" y="3596238"/>
                </a:lnTo>
                <a:lnTo>
                  <a:pt x="2780478" y="3575169"/>
                </a:lnTo>
                <a:lnTo>
                  <a:pt x="2819716" y="3553636"/>
                </a:lnTo>
                <a:lnTo>
                  <a:pt x="2858687" y="3531642"/>
                </a:lnTo>
                <a:lnTo>
                  <a:pt x="2897386" y="3509192"/>
                </a:lnTo>
                <a:lnTo>
                  <a:pt x="2935811" y="3486288"/>
                </a:lnTo>
                <a:lnTo>
                  <a:pt x="2973957" y="3462934"/>
                </a:lnTo>
                <a:lnTo>
                  <a:pt x="3011822" y="3439134"/>
                </a:lnTo>
                <a:lnTo>
                  <a:pt x="3049403" y="3414890"/>
                </a:lnTo>
                <a:lnTo>
                  <a:pt x="3086696" y="3390207"/>
                </a:lnTo>
                <a:lnTo>
                  <a:pt x="3123698" y="3365087"/>
                </a:lnTo>
                <a:lnTo>
                  <a:pt x="3160406" y="3339535"/>
                </a:lnTo>
                <a:lnTo>
                  <a:pt x="3196816" y="3313553"/>
                </a:lnTo>
                <a:lnTo>
                  <a:pt x="3232925" y="3287146"/>
                </a:lnTo>
                <a:lnTo>
                  <a:pt x="3268730" y="3260316"/>
                </a:lnTo>
                <a:lnTo>
                  <a:pt x="3304227" y="3233067"/>
                </a:lnTo>
                <a:lnTo>
                  <a:pt x="3339414" y="3205402"/>
                </a:lnTo>
                <a:lnTo>
                  <a:pt x="3374287" y="3177325"/>
                </a:lnTo>
                <a:lnTo>
                  <a:pt x="3408843" y="3148839"/>
                </a:lnTo>
                <a:lnTo>
                  <a:pt x="3443078" y="3119948"/>
                </a:lnTo>
                <a:lnTo>
                  <a:pt x="3476989" y="3090656"/>
                </a:lnTo>
                <a:lnTo>
                  <a:pt x="3510573" y="3060965"/>
                </a:lnTo>
                <a:lnTo>
                  <a:pt x="3543827" y="3030878"/>
                </a:lnTo>
                <a:lnTo>
                  <a:pt x="3576747" y="3000401"/>
                </a:lnTo>
                <a:lnTo>
                  <a:pt x="3609330" y="2969535"/>
                </a:lnTo>
                <a:lnTo>
                  <a:pt x="3641573" y="2938284"/>
                </a:lnTo>
                <a:lnTo>
                  <a:pt x="3673473" y="2906653"/>
                </a:lnTo>
                <a:lnTo>
                  <a:pt x="3705026" y="2874643"/>
                </a:lnTo>
                <a:lnTo>
                  <a:pt x="3736228" y="2842260"/>
                </a:lnTo>
                <a:lnTo>
                  <a:pt x="3767078" y="2809505"/>
                </a:lnTo>
                <a:lnTo>
                  <a:pt x="3797571" y="2776383"/>
                </a:lnTo>
                <a:lnTo>
                  <a:pt x="3827704" y="2742896"/>
                </a:lnTo>
                <a:lnTo>
                  <a:pt x="3857473" y="2709050"/>
                </a:lnTo>
                <a:lnTo>
                  <a:pt x="3886877" y="2674846"/>
                </a:lnTo>
                <a:lnTo>
                  <a:pt x="3915911" y="2640288"/>
                </a:lnTo>
                <a:lnTo>
                  <a:pt x="3944571" y="2605380"/>
                </a:lnTo>
                <a:lnTo>
                  <a:pt x="3972856" y="2570126"/>
                </a:lnTo>
                <a:lnTo>
                  <a:pt x="4000761" y="2534528"/>
                </a:lnTo>
                <a:lnTo>
                  <a:pt x="4028283" y="2498590"/>
                </a:lnTo>
                <a:lnTo>
                  <a:pt x="4055419" y="2462315"/>
                </a:lnTo>
                <a:lnTo>
                  <a:pt x="4082166" y="2425707"/>
                </a:lnTo>
                <a:lnTo>
                  <a:pt x="4108520" y="2388770"/>
                </a:lnTo>
                <a:lnTo>
                  <a:pt x="4134478" y="2351507"/>
                </a:lnTo>
                <a:lnTo>
                  <a:pt x="4160037" y="2313921"/>
                </a:lnTo>
                <a:lnTo>
                  <a:pt x="4185194" y="2276015"/>
                </a:lnTo>
                <a:lnTo>
                  <a:pt x="4209944" y="2237794"/>
                </a:lnTo>
                <a:lnTo>
                  <a:pt x="4234286" y="2199260"/>
                </a:lnTo>
                <a:lnTo>
                  <a:pt x="4258216" y="2160417"/>
                </a:lnTo>
                <a:lnTo>
                  <a:pt x="4281730" y="2121269"/>
                </a:lnTo>
                <a:lnTo>
                  <a:pt x="4304825" y="2081819"/>
                </a:lnTo>
                <a:lnTo>
                  <a:pt x="4327498" y="2042069"/>
                </a:lnTo>
                <a:lnTo>
                  <a:pt x="4349745" y="2002025"/>
                </a:lnTo>
                <a:lnTo>
                  <a:pt x="4371564" y="1961689"/>
                </a:lnTo>
                <a:lnTo>
                  <a:pt x="4392951" y="1921064"/>
                </a:lnTo>
                <a:lnTo>
                  <a:pt x="4413903" y="1880155"/>
                </a:lnTo>
                <a:lnTo>
                  <a:pt x="4434416" y="1838964"/>
                </a:lnTo>
                <a:lnTo>
                  <a:pt x="4454487" y="1797495"/>
                </a:lnTo>
                <a:lnTo>
                  <a:pt x="4474114" y="1755752"/>
                </a:lnTo>
                <a:lnTo>
                  <a:pt x="4493292" y="1713737"/>
                </a:lnTo>
                <a:lnTo>
                  <a:pt x="4512018" y="1671455"/>
                </a:lnTo>
                <a:lnTo>
                  <a:pt x="4530290" y="1628908"/>
                </a:lnTo>
                <a:lnTo>
                  <a:pt x="4548103" y="1586100"/>
                </a:lnTo>
                <a:lnTo>
                  <a:pt x="4565455" y="1543035"/>
                </a:lnTo>
                <a:lnTo>
                  <a:pt x="4582342" y="1499716"/>
                </a:lnTo>
                <a:lnTo>
                  <a:pt x="4598761" y="1456147"/>
                </a:lnTo>
                <a:lnTo>
                  <a:pt x="4614709" y="1412331"/>
                </a:lnTo>
                <a:lnTo>
                  <a:pt x="4630183" y="1368270"/>
                </a:lnTo>
                <a:lnTo>
                  <a:pt x="4645178" y="1323970"/>
                </a:lnTo>
                <a:lnTo>
                  <a:pt x="4659692" y="1279433"/>
                </a:lnTo>
                <a:lnTo>
                  <a:pt x="4673722" y="1234662"/>
                </a:lnTo>
                <a:lnTo>
                  <a:pt x="4687265" y="1189662"/>
                </a:lnTo>
                <a:lnTo>
                  <a:pt x="4700316" y="1144435"/>
                </a:lnTo>
                <a:lnTo>
                  <a:pt x="4712873" y="1098985"/>
                </a:lnTo>
                <a:lnTo>
                  <a:pt x="4724933" y="1053316"/>
                </a:lnTo>
                <a:lnTo>
                  <a:pt x="4736492" y="1007431"/>
                </a:lnTo>
                <a:lnTo>
                  <a:pt x="4747547" y="961332"/>
                </a:lnTo>
                <a:lnTo>
                  <a:pt x="4758095" y="915025"/>
                </a:lnTo>
                <a:lnTo>
                  <a:pt x="4768132" y="868512"/>
                </a:lnTo>
                <a:lnTo>
                  <a:pt x="4777655" y="821796"/>
                </a:lnTo>
                <a:lnTo>
                  <a:pt x="4786661" y="774881"/>
                </a:lnTo>
                <a:lnTo>
                  <a:pt x="4795146" y="727771"/>
                </a:lnTo>
                <a:lnTo>
                  <a:pt x="4803108" y="680469"/>
                </a:lnTo>
                <a:lnTo>
                  <a:pt x="4810543" y="632978"/>
                </a:lnTo>
                <a:lnTo>
                  <a:pt x="4817447" y="585303"/>
                </a:lnTo>
                <a:lnTo>
                  <a:pt x="4823819" y="537445"/>
                </a:lnTo>
                <a:lnTo>
                  <a:pt x="4829653" y="489409"/>
                </a:lnTo>
                <a:lnTo>
                  <a:pt x="4834947" y="441198"/>
                </a:lnTo>
                <a:lnTo>
                  <a:pt x="4839698" y="392816"/>
                </a:lnTo>
                <a:lnTo>
                  <a:pt x="4843902" y="344266"/>
                </a:lnTo>
                <a:lnTo>
                  <a:pt x="4847556" y="295551"/>
                </a:lnTo>
                <a:lnTo>
                  <a:pt x="4850657" y="246675"/>
                </a:lnTo>
                <a:lnTo>
                  <a:pt x="4853202" y="197641"/>
                </a:lnTo>
                <a:lnTo>
                  <a:pt x="4855186" y="148454"/>
                </a:lnTo>
                <a:lnTo>
                  <a:pt x="4856608" y="99115"/>
                </a:lnTo>
                <a:lnTo>
                  <a:pt x="4857464" y="49629"/>
                </a:lnTo>
                <a:lnTo>
                  <a:pt x="4857750" y="0"/>
                </a:lnTo>
                <a:close/>
              </a:path>
            </a:pathLst>
          </a:custGeom>
          <a:solidFill>
            <a:srgbClr val="797B7B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26562" y="6781800"/>
            <a:ext cx="7605395" cy="3505200"/>
          </a:xfrm>
          <a:custGeom>
            <a:avLst/>
            <a:gdLst/>
            <a:ahLst/>
            <a:cxnLst/>
            <a:rect l="l" t="t" r="r" b="b"/>
            <a:pathLst>
              <a:path w="7605395" h="3505200">
                <a:moveTo>
                  <a:pt x="3802586" y="0"/>
                </a:moveTo>
                <a:lnTo>
                  <a:pt x="3755250" y="300"/>
                </a:lnTo>
                <a:lnTo>
                  <a:pt x="3708051" y="1198"/>
                </a:lnTo>
                <a:lnTo>
                  <a:pt x="3660994" y="2690"/>
                </a:lnTo>
                <a:lnTo>
                  <a:pt x="3614079" y="4773"/>
                </a:lnTo>
                <a:lnTo>
                  <a:pt x="3567312" y="7445"/>
                </a:lnTo>
                <a:lnTo>
                  <a:pt x="3520696" y="10700"/>
                </a:lnTo>
                <a:lnTo>
                  <a:pt x="3474233" y="14536"/>
                </a:lnTo>
                <a:lnTo>
                  <a:pt x="3427927" y="18949"/>
                </a:lnTo>
                <a:lnTo>
                  <a:pt x="3381781" y="23936"/>
                </a:lnTo>
                <a:lnTo>
                  <a:pt x="3335799" y="29493"/>
                </a:lnTo>
                <a:lnTo>
                  <a:pt x="3289983" y="35617"/>
                </a:lnTo>
                <a:lnTo>
                  <a:pt x="3244338" y="42305"/>
                </a:lnTo>
                <a:lnTo>
                  <a:pt x="3198866" y="49553"/>
                </a:lnTo>
                <a:lnTo>
                  <a:pt x="3153570" y="57357"/>
                </a:lnTo>
                <a:lnTo>
                  <a:pt x="3108454" y="65715"/>
                </a:lnTo>
                <a:lnTo>
                  <a:pt x="3063522" y="74622"/>
                </a:lnTo>
                <a:lnTo>
                  <a:pt x="3018776" y="84076"/>
                </a:lnTo>
                <a:lnTo>
                  <a:pt x="2974220" y="94072"/>
                </a:lnTo>
                <a:lnTo>
                  <a:pt x="2929857" y="104608"/>
                </a:lnTo>
                <a:lnTo>
                  <a:pt x="2885690" y="115680"/>
                </a:lnTo>
                <a:lnTo>
                  <a:pt x="2841722" y="127285"/>
                </a:lnTo>
                <a:lnTo>
                  <a:pt x="2797958" y="139419"/>
                </a:lnTo>
                <a:lnTo>
                  <a:pt x="2754399" y="152078"/>
                </a:lnTo>
                <a:lnTo>
                  <a:pt x="2711051" y="165259"/>
                </a:lnTo>
                <a:lnTo>
                  <a:pt x="2667914" y="178960"/>
                </a:lnTo>
                <a:lnTo>
                  <a:pt x="2624994" y="193175"/>
                </a:lnTo>
                <a:lnTo>
                  <a:pt x="2582293" y="207903"/>
                </a:lnTo>
                <a:lnTo>
                  <a:pt x="2539815" y="223139"/>
                </a:lnTo>
                <a:lnTo>
                  <a:pt x="2497562" y="238880"/>
                </a:lnTo>
                <a:lnTo>
                  <a:pt x="2455539" y="255123"/>
                </a:lnTo>
                <a:lnTo>
                  <a:pt x="2413747" y="271863"/>
                </a:lnTo>
                <a:lnTo>
                  <a:pt x="2372192" y="289099"/>
                </a:lnTo>
                <a:lnTo>
                  <a:pt x="2330875" y="306826"/>
                </a:lnTo>
                <a:lnTo>
                  <a:pt x="2289801" y="325040"/>
                </a:lnTo>
                <a:lnTo>
                  <a:pt x="2248972" y="343739"/>
                </a:lnTo>
                <a:lnTo>
                  <a:pt x="2208392" y="362919"/>
                </a:lnTo>
                <a:lnTo>
                  <a:pt x="2168064" y="382577"/>
                </a:lnTo>
                <a:lnTo>
                  <a:pt x="2127992" y="402709"/>
                </a:lnTo>
                <a:lnTo>
                  <a:pt x="2088178" y="423311"/>
                </a:lnTo>
                <a:lnTo>
                  <a:pt x="2048626" y="444380"/>
                </a:lnTo>
                <a:lnTo>
                  <a:pt x="2009339" y="465913"/>
                </a:lnTo>
                <a:lnTo>
                  <a:pt x="1970321" y="487907"/>
                </a:lnTo>
                <a:lnTo>
                  <a:pt x="1931574" y="510357"/>
                </a:lnTo>
                <a:lnTo>
                  <a:pt x="1893102" y="533261"/>
                </a:lnTo>
                <a:lnTo>
                  <a:pt x="1854909" y="556615"/>
                </a:lnTo>
                <a:lnTo>
                  <a:pt x="1816997" y="580415"/>
                </a:lnTo>
                <a:lnTo>
                  <a:pt x="1779370" y="604659"/>
                </a:lnTo>
                <a:lnTo>
                  <a:pt x="1742032" y="629342"/>
                </a:lnTo>
                <a:lnTo>
                  <a:pt x="1704984" y="654462"/>
                </a:lnTo>
                <a:lnTo>
                  <a:pt x="1668232" y="680014"/>
                </a:lnTo>
                <a:lnTo>
                  <a:pt x="1631777" y="705996"/>
                </a:lnTo>
                <a:lnTo>
                  <a:pt x="1595624" y="732403"/>
                </a:lnTo>
                <a:lnTo>
                  <a:pt x="1559775" y="759233"/>
                </a:lnTo>
                <a:lnTo>
                  <a:pt x="1524234" y="786482"/>
                </a:lnTo>
                <a:lnTo>
                  <a:pt x="1489004" y="814147"/>
                </a:lnTo>
                <a:lnTo>
                  <a:pt x="1454089" y="842224"/>
                </a:lnTo>
                <a:lnTo>
                  <a:pt x="1419491" y="870710"/>
                </a:lnTo>
                <a:lnTo>
                  <a:pt x="1385214" y="899601"/>
                </a:lnTo>
                <a:lnTo>
                  <a:pt x="1351262" y="928893"/>
                </a:lnTo>
                <a:lnTo>
                  <a:pt x="1317637" y="958584"/>
                </a:lnTo>
                <a:lnTo>
                  <a:pt x="1284342" y="988671"/>
                </a:lnTo>
                <a:lnTo>
                  <a:pt x="1251382" y="1019148"/>
                </a:lnTo>
                <a:lnTo>
                  <a:pt x="1218759" y="1050014"/>
                </a:lnTo>
                <a:lnTo>
                  <a:pt x="1186477" y="1081265"/>
                </a:lnTo>
                <a:lnTo>
                  <a:pt x="1154539" y="1112896"/>
                </a:lnTo>
                <a:lnTo>
                  <a:pt x="1122948" y="1144906"/>
                </a:lnTo>
                <a:lnTo>
                  <a:pt x="1091707" y="1177289"/>
                </a:lnTo>
                <a:lnTo>
                  <a:pt x="1060820" y="1210044"/>
                </a:lnTo>
                <a:lnTo>
                  <a:pt x="1030290" y="1243166"/>
                </a:lnTo>
                <a:lnTo>
                  <a:pt x="1000121" y="1276653"/>
                </a:lnTo>
                <a:lnTo>
                  <a:pt x="970315" y="1310499"/>
                </a:lnTo>
                <a:lnTo>
                  <a:pt x="940876" y="1344703"/>
                </a:lnTo>
                <a:lnTo>
                  <a:pt x="911807" y="1379261"/>
                </a:lnTo>
                <a:lnTo>
                  <a:pt x="883112" y="1414169"/>
                </a:lnTo>
                <a:lnTo>
                  <a:pt x="854793" y="1449423"/>
                </a:lnTo>
                <a:lnTo>
                  <a:pt x="826854" y="1485021"/>
                </a:lnTo>
                <a:lnTo>
                  <a:pt x="799299" y="1520959"/>
                </a:lnTo>
                <a:lnTo>
                  <a:pt x="772130" y="1557234"/>
                </a:lnTo>
                <a:lnTo>
                  <a:pt x="745351" y="1593842"/>
                </a:lnTo>
                <a:lnTo>
                  <a:pt x="718965" y="1630779"/>
                </a:lnTo>
                <a:lnTo>
                  <a:pt x="692975" y="1668042"/>
                </a:lnTo>
                <a:lnTo>
                  <a:pt x="667385" y="1705628"/>
                </a:lnTo>
                <a:lnTo>
                  <a:pt x="642198" y="1743534"/>
                </a:lnTo>
                <a:lnTo>
                  <a:pt x="617418" y="1781755"/>
                </a:lnTo>
                <a:lnTo>
                  <a:pt x="593047" y="1820289"/>
                </a:lnTo>
                <a:lnTo>
                  <a:pt x="569088" y="1859132"/>
                </a:lnTo>
                <a:lnTo>
                  <a:pt x="545546" y="1898280"/>
                </a:lnTo>
                <a:lnTo>
                  <a:pt x="522423" y="1937730"/>
                </a:lnTo>
                <a:lnTo>
                  <a:pt x="499723" y="1977480"/>
                </a:lnTo>
                <a:lnTo>
                  <a:pt x="477449" y="2017524"/>
                </a:lnTo>
                <a:lnTo>
                  <a:pt x="455603" y="2057860"/>
                </a:lnTo>
                <a:lnTo>
                  <a:pt x="434191" y="2098485"/>
                </a:lnTo>
                <a:lnTo>
                  <a:pt x="413214" y="2139394"/>
                </a:lnTo>
                <a:lnTo>
                  <a:pt x="392676" y="2180585"/>
                </a:lnTo>
                <a:lnTo>
                  <a:pt x="372581" y="2222054"/>
                </a:lnTo>
                <a:lnTo>
                  <a:pt x="352931" y="2263797"/>
                </a:lnTo>
                <a:lnTo>
                  <a:pt x="333730" y="2305812"/>
                </a:lnTo>
                <a:lnTo>
                  <a:pt x="314981" y="2348094"/>
                </a:lnTo>
                <a:lnTo>
                  <a:pt x="296687" y="2390641"/>
                </a:lnTo>
                <a:lnTo>
                  <a:pt x="278853" y="2433449"/>
                </a:lnTo>
                <a:lnTo>
                  <a:pt x="261480" y="2476514"/>
                </a:lnTo>
                <a:lnTo>
                  <a:pt x="244573" y="2519833"/>
                </a:lnTo>
                <a:lnTo>
                  <a:pt x="228134" y="2563402"/>
                </a:lnTo>
                <a:lnTo>
                  <a:pt x="212167" y="2607218"/>
                </a:lnTo>
                <a:lnTo>
                  <a:pt x="196675" y="2651279"/>
                </a:lnTo>
                <a:lnTo>
                  <a:pt x="181661" y="2695579"/>
                </a:lnTo>
                <a:lnTo>
                  <a:pt x="167130" y="2740116"/>
                </a:lnTo>
                <a:lnTo>
                  <a:pt x="153083" y="2784887"/>
                </a:lnTo>
                <a:lnTo>
                  <a:pt x="139524" y="2829887"/>
                </a:lnTo>
                <a:lnTo>
                  <a:pt x="126457" y="2875114"/>
                </a:lnTo>
                <a:lnTo>
                  <a:pt x="113885" y="2920564"/>
                </a:lnTo>
                <a:lnTo>
                  <a:pt x="101811" y="2966233"/>
                </a:lnTo>
                <a:lnTo>
                  <a:pt x="90238" y="3012118"/>
                </a:lnTo>
                <a:lnTo>
                  <a:pt x="79170" y="3058217"/>
                </a:lnTo>
                <a:lnTo>
                  <a:pt x="68610" y="3104524"/>
                </a:lnTo>
                <a:lnTo>
                  <a:pt x="58561" y="3151037"/>
                </a:lnTo>
                <a:lnTo>
                  <a:pt x="49027" y="3197753"/>
                </a:lnTo>
                <a:lnTo>
                  <a:pt x="40010" y="3244668"/>
                </a:lnTo>
                <a:lnTo>
                  <a:pt x="31514" y="3291778"/>
                </a:lnTo>
                <a:lnTo>
                  <a:pt x="23543" y="3339080"/>
                </a:lnTo>
                <a:lnTo>
                  <a:pt x="16099" y="3386571"/>
                </a:lnTo>
                <a:lnTo>
                  <a:pt x="9187" y="3434246"/>
                </a:lnTo>
                <a:lnTo>
                  <a:pt x="2808" y="3482104"/>
                </a:lnTo>
                <a:lnTo>
                  <a:pt x="0" y="3505200"/>
                </a:lnTo>
                <a:lnTo>
                  <a:pt x="7605299" y="3505200"/>
                </a:lnTo>
                <a:lnTo>
                  <a:pt x="7596112" y="3434246"/>
                </a:lnTo>
                <a:lnTo>
                  <a:pt x="7589199" y="3386571"/>
                </a:lnTo>
                <a:lnTo>
                  <a:pt x="7581755" y="3339080"/>
                </a:lnTo>
                <a:lnTo>
                  <a:pt x="7573784" y="3291778"/>
                </a:lnTo>
                <a:lnTo>
                  <a:pt x="7565288" y="3244668"/>
                </a:lnTo>
                <a:lnTo>
                  <a:pt x="7556271" y="3197753"/>
                </a:lnTo>
                <a:lnTo>
                  <a:pt x="7546737" y="3151037"/>
                </a:lnTo>
                <a:lnTo>
                  <a:pt x="7536688" y="3104524"/>
                </a:lnTo>
                <a:lnTo>
                  <a:pt x="7526128" y="3058217"/>
                </a:lnTo>
                <a:lnTo>
                  <a:pt x="7515059" y="3012118"/>
                </a:lnTo>
                <a:lnTo>
                  <a:pt x="7503487" y="2966233"/>
                </a:lnTo>
                <a:lnTo>
                  <a:pt x="7491412" y="2920564"/>
                </a:lnTo>
                <a:lnTo>
                  <a:pt x="7478840" y="2875114"/>
                </a:lnTo>
                <a:lnTo>
                  <a:pt x="7465773" y="2829887"/>
                </a:lnTo>
                <a:lnTo>
                  <a:pt x="7452214" y="2784887"/>
                </a:lnTo>
                <a:lnTo>
                  <a:pt x="7438167" y="2740116"/>
                </a:lnTo>
                <a:lnTo>
                  <a:pt x="7423636" y="2695579"/>
                </a:lnTo>
                <a:lnTo>
                  <a:pt x="7408622" y="2651279"/>
                </a:lnTo>
                <a:lnTo>
                  <a:pt x="7393130" y="2607218"/>
                </a:lnTo>
                <a:lnTo>
                  <a:pt x="7377163" y="2563402"/>
                </a:lnTo>
                <a:lnTo>
                  <a:pt x="7360724" y="2519833"/>
                </a:lnTo>
                <a:lnTo>
                  <a:pt x="7343816" y="2476514"/>
                </a:lnTo>
                <a:lnTo>
                  <a:pt x="7326443" y="2433449"/>
                </a:lnTo>
                <a:lnTo>
                  <a:pt x="7308609" y="2390641"/>
                </a:lnTo>
                <a:lnTo>
                  <a:pt x="7290315" y="2348094"/>
                </a:lnTo>
                <a:lnTo>
                  <a:pt x="7271566" y="2305812"/>
                </a:lnTo>
                <a:lnTo>
                  <a:pt x="7252365" y="2263797"/>
                </a:lnTo>
                <a:lnTo>
                  <a:pt x="7232714" y="2222054"/>
                </a:lnTo>
                <a:lnTo>
                  <a:pt x="7212619" y="2180585"/>
                </a:lnTo>
                <a:lnTo>
                  <a:pt x="7192081" y="2139394"/>
                </a:lnTo>
                <a:lnTo>
                  <a:pt x="7171103" y="2098485"/>
                </a:lnTo>
                <a:lnTo>
                  <a:pt x="7149691" y="2057860"/>
                </a:lnTo>
                <a:lnTo>
                  <a:pt x="7127845" y="2017524"/>
                </a:lnTo>
                <a:lnTo>
                  <a:pt x="7105570" y="1977480"/>
                </a:lnTo>
                <a:lnTo>
                  <a:pt x="7082870" y="1937730"/>
                </a:lnTo>
                <a:lnTo>
                  <a:pt x="7059747" y="1898280"/>
                </a:lnTo>
                <a:lnTo>
                  <a:pt x="7036204" y="1859132"/>
                </a:lnTo>
                <a:lnTo>
                  <a:pt x="7012245" y="1820289"/>
                </a:lnTo>
                <a:lnTo>
                  <a:pt x="6987874" y="1781755"/>
                </a:lnTo>
                <a:lnTo>
                  <a:pt x="6963093" y="1743534"/>
                </a:lnTo>
                <a:lnTo>
                  <a:pt x="6937905" y="1705628"/>
                </a:lnTo>
                <a:lnTo>
                  <a:pt x="6912315" y="1668042"/>
                </a:lnTo>
                <a:lnTo>
                  <a:pt x="6886325" y="1630779"/>
                </a:lnTo>
                <a:lnTo>
                  <a:pt x="6859939" y="1593842"/>
                </a:lnTo>
                <a:lnTo>
                  <a:pt x="6833159" y="1557234"/>
                </a:lnTo>
                <a:lnTo>
                  <a:pt x="6805990" y="1520959"/>
                </a:lnTo>
                <a:lnTo>
                  <a:pt x="6778434" y="1485021"/>
                </a:lnTo>
                <a:lnTo>
                  <a:pt x="6750495" y="1449423"/>
                </a:lnTo>
                <a:lnTo>
                  <a:pt x="6722175" y="1414169"/>
                </a:lnTo>
                <a:lnTo>
                  <a:pt x="6693479" y="1379261"/>
                </a:lnTo>
                <a:lnTo>
                  <a:pt x="6664410" y="1344703"/>
                </a:lnTo>
                <a:lnTo>
                  <a:pt x="6634970" y="1310499"/>
                </a:lnTo>
                <a:lnTo>
                  <a:pt x="6605163" y="1276653"/>
                </a:lnTo>
                <a:lnTo>
                  <a:pt x="6574993" y="1243166"/>
                </a:lnTo>
                <a:lnTo>
                  <a:pt x="6544463" y="1210044"/>
                </a:lnTo>
                <a:lnTo>
                  <a:pt x="6513575" y="1177290"/>
                </a:lnTo>
                <a:lnTo>
                  <a:pt x="6482334" y="1144906"/>
                </a:lnTo>
                <a:lnTo>
                  <a:pt x="6450742" y="1112896"/>
                </a:lnTo>
                <a:lnTo>
                  <a:pt x="6418803" y="1081265"/>
                </a:lnTo>
                <a:lnTo>
                  <a:pt x="6386520" y="1050014"/>
                </a:lnTo>
                <a:lnTo>
                  <a:pt x="6353896" y="1019148"/>
                </a:lnTo>
                <a:lnTo>
                  <a:pt x="6320935" y="988671"/>
                </a:lnTo>
                <a:lnTo>
                  <a:pt x="6287640" y="958584"/>
                </a:lnTo>
                <a:lnTo>
                  <a:pt x="6254014" y="928893"/>
                </a:lnTo>
                <a:lnTo>
                  <a:pt x="6220061" y="899601"/>
                </a:lnTo>
                <a:lnTo>
                  <a:pt x="6185783" y="870710"/>
                </a:lnTo>
                <a:lnTo>
                  <a:pt x="6151184" y="842224"/>
                </a:lnTo>
                <a:lnTo>
                  <a:pt x="6116268" y="814147"/>
                </a:lnTo>
                <a:lnTo>
                  <a:pt x="6081037" y="786482"/>
                </a:lnTo>
                <a:lnTo>
                  <a:pt x="6045495" y="759233"/>
                </a:lnTo>
                <a:lnTo>
                  <a:pt x="6009645" y="732403"/>
                </a:lnTo>
                <a:lnTo>
                  <a:pt x="5973491" y="705996"/>
                </a:lnTo>
                <a:lnTo>
                  <a:pt x="5937035" y="680014"/>
                </a:lnTo>
                <a:lnTo>
                  <a:pt x="5900281" y="654462"/>
                </a:lnTo>
                <a:lnTo>
                  <a:pt x="5863233" y="629342"/>
                </a:lnTo>
                <a:lnTo>
                  <a:pt x="5825893" y="604659"/>
                </a:lnTo>
                <a:lnTo>
                  <a:pt x="5788265" y="580415"/>
                </a:lnTo>
                <a:lnTo>
                  <a:pt x="5750352" y="556615"/>
                </a:lnTo>
                <a:lnTo>
                  <a:pt x="5712157" y="533261"/>
                </a:lnTo>
                <a:lnTo>
                  <a:pt x="5673685" y="510357"/>
                </a:lnTo>
                <a:lnTo>
                  <a:pt x="5634937" y="487907"/>
                </a:lnTo>
                <a:lnTo>
                  <a:pt x="5595917" y="465913"/>
                </a:lnTo>
                <a:lnTo>
                  <a:pt x="5556629" y="444380"/>
                </a:lnTo>
                <a:lnTo>
                  <a:pt x="5517075" y="423311"/>
                </a:lnTo>
                <a:lnTo>
                  <a:pt x="5477260" y="402709"/>
                </a:lnTo>
                <a:lnTo>
                  <a:pt x="5437186" y="382577"/>
                </a:lnTo>
                <a:lnTo>
                  <a:pt x="5396856" y="362919"/>
                </a:lnTo>
                <a:lnTo>
                  <a:pt x="5356275" y="343739"/>
                </a:lnTo>
                <a:lnTo>
                  <a:pt x="5315444" y="325040"/>
                </a:lnTo>
                <a:lnTo>
                  <a:pt x="5274368" y="306826"/>
                </a:lnTo>
                <a:lnTo>
                  <a:pt x="5233050" y="289099"/>
                </a:lnTo>
                <a:lnTo>
                  <a:pt x="5191493" y="271863"/>
                </a:lnTo>
                <a:lnTo>
                  <a:pt x="5149700" y="255123"/>
                </a:lnTo>
                <a:lnTo>
                  <a:pt x="5107675" y="238880"/>
                </a:lnTo>
                <a:lnTo>
                  <a:pt x="5065421" y="223139"/>
                </a:lnTo>
                <a:lnTo>
                  <a:pt x="5022940" y="207903"/>
                </a:lnTo>
                <a:lnTo>
                  <a:pt x="4980238" y="193175"/>
                </a:lnTo>
                <a:lnTo>
                  <a:pt x="4937316" y="178960"/>
                </a:lnTo>
                <a:lnTo>
                  <a:pt x="4894177" y="165259"/>
                </a:lnTo>
                <a:lnTo>
                  <a:pt x="4850827" y="152078"/>
                </a:lnTo>
                <a:lnTo>
                  <a:pt x="4807266" y="139419"/>
                </a:lnTo>
                <a:lnTo>
                  <a:pt x="4763500" y="127285"/>
                </a:lnTo>
                <a:lnTo>
                  <a:pt x="4719530" y="115680"/>
                </a:lnTo>
                <a:lnTo>
                  <a:pt x="4675361" y="104608"/>
                </a:lnTo>
                <a:lnTo>
                  <a:pt x="4630996" y="94072"/>
                </a:lnTo>
                <a:lnTo>
                  <a:pt x="4586438" y="84076"/>
                </a:lnTo>
                <a:lnTo>
                  <a:pt x="4541689" y="74622"/>
                </a:lnTo>
                <a:lnTo>
                  <a:pt x="4496755" y="65715"/>
                </a:lnTo>
                <a:lnTo>
                  <a:pt x="4451637" y="57357"/>
                </a:lnTo>
                <a:lnTo>
                  <a:pt x="4406339" y="49553"/>
                </a:lnTo>
                <a:lnTo>
                  <a:pt x="4360865" y="42305"/>
                </a:lnTo>
                <a:lnTo>
                  <a:pt x="4315217" y="35617"/>
                </a:lnTo>
                <a:lnTo>
                  <a:pt x="4269399" y="29493"/>
                </a:lnTo>
                <a:lnTo>
                  <a:pt x="4223414" y="23936"/>
                </a:lnTo>
                <a:lnTo>
                  <a:pt x="4177266" y="18949"/>
                </a:lnTo>
                <a:lnTo>
                  <a:pt x="4130957" y="14536"/>
                </a:lnTo>
                <a:lnTo>
                  <a:pt x="4084492" y="10700"/>
                </a:lnTo>
                <a:lnTo>
                  <a:pt x="4037872" y="7445"/>
                </a:lnTo>
                <a:lnTo>
                  <a:pt x="3991103" y="4773"/>
                </a:lnTo>
                <a:lnTo>
                  <a:pt x="3944186" y="2690"/>
                </a:lnTo>
                <a:lnTo>
                  <a:pt x="3897125" y="1198"/>
                </a:lnTo>
                <a:lnTo>
                  <a:pt x="3849924" y="300"/>
                </a:lnTo>
                <a:lnTo>
                  <a:pt x="3802586" y="0"/>
                </a:lnTo>
                <a:close/>
              </a:path>
            </a:pathLst>
          </a:custGeom>
          <a:solidFill>
            <a:srgbClr val="797B7B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875498" y="8343900"/>
            <a:ext cx="6567170" cy="1943100"/>
          </a:xfrm>
          <a:custGeom>
            <a:avLst/>
            <a:gdLst/>
            <a:ahLst/>
            <a:cxnLst/>
            <a:rect l="l" t="t" r="r" b="b"/>
            <a:pathLst>
              <a:path w="6567169" h="1943100">
                <a:moveTo>
                  <a:pt x="3283225" y="0"/>
                </a:moveTo>
                <a:lnTo>
                  <a:pt x="3235889" y="300"/>
                </a:lnTo>
                <a:lnTo>
                  <a:pt x="3188691" y="1198"/>
                </a:lnTo>
                <a:lnTo>
                  <a:pt x="3141633" y="2690"/>
                </a:lnTo>
                <a:lnTo>
                  <a:pt x="3094719" y="4774"/>
                </a:lnTo>
                <a:lnTo>
                  <a:pt x="3047952" y="7445"/>
                </a:lnTo>
                <a:lnTo>
                  <a:pt x="3001335" y="10700"/>
                </a:lnTo>
                <a:lnTo>
                  <a:pt x="2954872" y="14536"/>
                </a:lnTo>
                <a:lnTo>
                  <a:pt x="2908566" y="18949"/>
                </a:lnTo>
                <a:lnTo>
                  <a:pt x="2862420" y="23936"/>
                </a:lnTo>
                <a:lnTo>
                  <a:pt x="2816438" y="29493"/>
                </a:lnTo>
                <a:lnTo>
                  <a:pt x="2770623" y="35617"/>
                </a:lnTo>
                <a:lnTo>
                  <a:pt x="2724977" y="42305"/>
                </a:lnTo>
                <a:lnTo>
                  <a:pt x="2679505" y="49553"/>
                </a:lnTo>
                <a:lnTo>
                  <a:pt x="2634209" y="57358"/>
                </a:lnTo>
                <a:lnTo>
                  <a:pt x="2589094" y="65715"/>
                </a:lnTo>
                <a:lnTo>
                  <a:pt x="2544161" y="74623"/>
                </a:lnTo>
                <a:lnTo>
                  <a:pt x="2499415" y="84076"/>
                </a:lnTo>
                <a:lnTo>
                  <a:pt x="2454859" y="94073"/>
                </a:lnTo>
                <a:lnTo>
                  <a:pt x="2410496" y="104609"/>
                </a:lnTo>
                <a:lnTo>
                  <a:pt x="2366329" y="115681"/>
                </a:lnTo>
                <a:lnTo>
                  <a:pt x="2322362" y="127286"/>
                </a:lnTo>
                <a:lnTo>
                  <a:pt x="2278597" y="139419"/>
                </a:lnTo>
                <a:lnTo>
                  <a:pt x="2235039" y="152079"/>
                </a:lnTo>
                <a:lnTo>
                  <a:pt x="2191690" y="165260"/>
                </a:lnTo>
                <a:lnTo>
                  <a:pt x="2148554" y="178961"/>
                </a:lnTo>
                <a:lnTo>
                  <a:pt x="2105633" y="193176"/>
                </a:lnTo>
                <a:lnTo>
                  <a:pt x="2062932" y="207904"/>
                </a:lnTo>
                <a:lnTo>
                  <a:pt x="2020454" y="223140"/>
                </a:lnTo>
                <a:lnTo>
                  <a:pt x="1978201" y="238881"/>
                </a:lnTo>
                <a:lnTo>
                  <a:pt x="1936178" y="255124"/>
                </a:lnTo>
                <a:lnTo>
                  <a:pt x="1894387" y="271865"/>
                </a:lnTo>
                <a:lnTo>
                  <a:pt x="1852831" y="289101"/>
                </a:lnTo>
                <a:lnTo>
                  <a:pt x="1811515" y="306827"/>
                </a:lnTo>
                <a:lnTo>
                  <a:pt x="1770440" y="325042"/>
                </a:lnTo>
                <a:lnTo>
                  <a:pt x="1729612" y="343741"/>
                </a:lnTo>
                <a:lnTo>
                  <a:pt x="1689032" y="362921"/>
                </a:lnTo>
                <a:lnTo>
                  <a:pt x="1648704" y="382579"/>
                </a:lnTo>
                <a:lnTo>
                  <a:pt x="1608631" y="402711"/>
                </a:lnTo>
                <a:lnTo>
                  <a:pt x="1568817" y="423313"/>
                </a:lnTo>
                <a:lnTo>
                  <a:pt x="1529265" y="444383"/>
                </a:lnTo>
                <a:lnTo>
                  <a:pt x="1489978" y="465916"/>
                </a:lnTo>
                <a:lnTo>
                  <a:pt x="1450960" y="487909"/>
                </a:lnTo>
                <a:lnTo>
                  <a:pt x="1412213" y="510360"/>
                </a:lnTo>
                <a:lnTo>
                  <a:pt x="1373742" y="533264"/>
                </a:lnTo>
                <a:lnTo>
                  <a:pt x="1335548" y="556618"/>
                </a:lnTo>
                <a:lnTo>
                  <a:pt x="1297636" y="580418"/>
                </a:lnTo>
                <a:lnTo>
                  <a:pt x="1260010" y="604662"/>
                </a:lnTo>
                <a:lnTo>
                  <a:pt x="1222671" y="629345"/>
                </a:lnTo>
                <a:lnTo>
                  <a:pt x="1185624" y="654465"/>
                </a:lnTo>
                <a:lnTo>
                  <a:pt x="1148871" y="680017"/>
                </a:lnTo>
                <a:lnTo>
                  <a:pt x="1112416" y="705999"/>
                </a:lnTo>
                <a:lnTo>
                  <a:pt x="1076263" y="732407"/>
                </a:lnTo>
                <a:lnTo>
                  <a:pt x="1040414" y="759237"/>
                </a:lnTo>
                <a:lnTo>
                  <a:pt x="1004873" y="786486"/>
                </a:lnTo>
                <a:lnTo>
                  <a:pt x="969644" y="814151"/>
                </a:lnTo>
                <a:lnTo>
                  <a:pt x="934728" y="842228"/>
                </a:lnTo>
                <a:lnTo>
                  <a:pt x="900130" y="870714"/>
                </a:lnTo>
                <a:lnTo>
                  <a:pt x="865854" y="899605"/>
                </a:lnTo>
                <a:lnTo>
                  <a:pt x="831901" y="928897"/>
                </a:lnTo>
                <a:lnTo>
                  <a:pt x="798276" y="958589"/>
                </a:lnTo>
                <a:lnTo>
                  <a:pt x="764982" y="988675"/>
                </a:lnTo>
                <a:lnTo>
                  <a:pt x="732021" y="1019153"/>
                </a:lnTo>
                <a:lnTo>
                  <a:pt x="699399" y="1050019"/>
                </a:lnTo>
                <a:lnTo>
                  <a:pt x="667116" y="1081269"/>
                </a:lnTo>
                <a:lnTo>
                  <a:pt x="635178" y="1112901"/>
                </a:lnTo>
                <a:lnTo>
                  <a:pt x="603587" y="1144910"/>
                </a:lnTo>
                <a:lnTo>
                  <a:pt x="572346" y="1177294"/>
                </a:lnTo>
                <a:lnTo>
                  <a:pt x="541460" y="1210049"/>
                </a:lnTo>
                <a:lnTo>
                  <a:pt x="510930" y="1243171"/>
                </a:lnTo>
                <a:lnTo>
                  <a:pt x="480760" y="1276657"/>
                </a:lnTo>
                <a:lnTo>
                  <a:pt x="450954" y="1310504"/>
                </a:lnTo>
                <a:lnTo>
                  <a:pt x="421515" y="1344708"/>
                </a:lnTo>
                <a:lnTo>
                  <a:pt x="392446" y="1379266"/>
                </a:lnTo>
                <a:lnTo>
                  <a:pt x="363751" y="1414174"/>
                </a:lnTo>
                <a:lnTo>
                  <a:pt x="335432" y="1449429"/>
                </a:lnTo>
                <a:lnTo>
                  <a:pt x="307493" y="1485027"/>
                </a:lnTo>
                <a:lnTo>
                  <a:pt x="279938" y="1520965"/>
                </a:lnTo>
                <a:lnTo>
                  <a:pt x="252769" y="1557239"/>
                </a:lnTo>
                <a:lnTo>
                  <a:pt x="225990" y="1593847"/>
                </a:lnTo>
                <a:lnTo>
                  <a:pt x="199604" y="1630784"/>
                </a:lnTo>
                <a:lnTo>
                  <a:pt x="173615" y="1668048"/>
                </a:lnTo>
                <a:lnTo>
                  <a:pt x="148025" y="1705634"/>
                </a:lnTo>
                <a:lnTo>
                  <a:pt x="122838" y="1743539"/>
                </a:lnTo>
                <a:lnTo>
                  <a:pt x="98057" y="1781761"/>
                </a:lnTo>
                <a:lnTo>
                  <a:pt x="73686" y="1820295"/>
                </a:lnTo>
                <a:lnTo>
                  <a:pt x="49728" y="1859137"/>
                </a:lnTo>
                <a:lnTo>
                  <a:pt x="26185" y="1898286"/>
                </a:lnTo>
                <a:lnTo>
                  <a:pt x="0" y="1943100"/>
                </a:lnTo>
                <a:lnTo>
                  <a:pt x="6566572" y="1943100"/>
                </a:lnTo>
                <a:lnTo>
                  <a:pt x="6540386" y="1898286"/>
                </a:lnTo>
                <a:lnTo>
                  <a:pt x="6516843" y="1859137"/>
                </a:lnTo>
                <a:lnTo>
                  <a:pt x="6492885" y="1820295"/>
                </a:lnTo>
                <a:lnTo>
                  <a:pt x="6468513" y="1781761"/>
                </a:lnTo>
                <a:lnTo>
                  <a:pt x="6443732" y="1743539"/>
                </a:lnTo>
                <a:lnTo>
                  <a:pt x="6418545" y="1705634"/>
                </a:lnTo>
                <a:lnTo>
                  <a:pt x="6392954" y="1668048"/>
                </a:lnTo>
                <a:lnTo>
                  <a:pt x="6366964" y="1630784"/>
                </a:lnTo>
                <a:lnTo>
                  <a:pt x="6340578" y="1593847"/>
                </a:lnTo>
                <a:lnTo>
                  <a:pt x="6313799" y="1557239"/>
                </a:lnTo>
                <a:lnTo>
                  <a:pt x="6286629" y="1520965"/>
                </a:lnTo>
                <a:lnTo>
                  <a:pt x="6259073" y="1485027"/>
                </a:lnTo>
                <a:lnTo>
                  <a:pt x="6231134" y="1449429"/>
                </a:lnTo>
                <a:lnTo>
                  <a:pt x="6202815" y="1414174"/>
                </a:lnTo>
                <a:lnTo>
                  <a:pt x="6174119" y="1379266"/>
                </a:lnTo>
                <a:lnTo>
                  <a:pt x="6145049" y="1344708"/>
                </a:lnTo>
                <a:lnTo>
                  <a:pt x="6115609" y="1310504"/>
                </a:lnTo>
                <a:lnTo>
                  <a:pt x="6085803" y="1276657"/>
                </a:lnTo>
                <a:lnTo>
                  <a:pt x="6055633" y="1243171"/>
                </a:lnTo>
                <a:lnTo>
                  <a:pt x="6025102" y="1210049"/>
                </a:lnTo>
                <a:lnTo>
                  <a:pt x="5994215" y="1177294"/>
                </a:lnTo>
                <a:lnTo>
                  <a:pt x="5962973" y="1144910"/>
                </a:lnTo>
                <a:lnTo>
                  <a:pt x="5931381" y="1112901"/>
                </a:lnTo>
                <a:lnTo>
                  <a:pt x="5899442" y="1081269"/>
                </a:lnTo>
                <a:lnTo>
                  <a:pt x="5867159" y="1050019"/>
                </a:lnTo>
                <a:lnTo>
                  <a:pt x="5834536" y="1019153"/>
                </a:lnTo>
                <a:lnTo>
                  <a:pt x="5801575" y="988675"/>
                </a:lnTo>
                <a:lnTo>
                  <a:pt x="5768279" y="958589"/>
                </a:lnTo>
                <a:lnTo>
                  <a:pt x="5734654" y="928897"/>
                </a:lnTo>
                <a:lnTo>
                  <a:pt x="5700700" y="899605"/>
                </a:lnTo>
                <a:lnTo>
                  <a:pt x="5666422" y="870714"/>
                </a:lnTo>
                <a:lnTo>
                  <a:pt x="5631824" y="842228"/>
                </a:lnTo>
                <a:lnTo>
                  <a:pt x="5596907" y="814151"/>
                </a:lnTo>
                <a:lnTo>
                  <a:pt x="5561676" y="786486"/>
                </a:lnTo>
                <a:lnTo>
                  <a:pt x="5526134" y="759237"/>
                </a:lnTo>
                <a:lnTo>
                  <a:pt x="5490285" y="732407"/>
                </a:lnTo>
                <a:lnTo>
                  <a:pt x="5454130" y="705999"/>
                </a:lnTo>
                <a:lnTo>
                  <a:pt x="5417675" y="680017"/>
                </a:lnTo>
                <a:lnTo>
                  <a:pt x="5380921" y="654465"/>
                </a:lnTo>
                <a:lnTo>
                  <a:pt x="5343872" y="629345"/>
                </a:lnTo>
                <a:lnTo>
                  <a:pt x="5306532" y="604662"/>
                </a:lnTo>
                <a:lnTo>
                  <a:pt x="5268904" y="580418"/>
                </a:lnTo>
                <a:lnTo>
                  <a:pt x="5230991" y="556618"/>
                </a:lnTo>
                <a:lnTo>
                  <a:pt x="5192797" y="533264"/>
                </a:lnTo>
                <a:lnTo>
                  <a:pt x="5154324" y="510360"/>
                </a:lnTo>
                <a:lnTo>
                  <a:pt x="5115576" y="487909"/>
                </a:lnTo>
                <a:lnTo>
                  <a:pt x="5076556" y="465916"/>
                </a:lnTo>
                <a:lnTo>
                  <a:pt x="5037268" y="444383"/>
                </a:lnTo>
                <a:lnTo>
                  <a:pt x="4997714" y="423313"/>
                </a:lnTo>
                <a:lnTo>
                  <a:pt x="4957899" y="402711"/>
                </a:lnTo>
                <a:lnTo>
                  <a:pt x="4917825" y="382579"/>
                </a:lnTo>
                <a:lnTo>
                  <a:pt x="4877495" y="362921"/>
                </a:lnTo>
                <a:lnTo>
                  <a:pt x="4836914" y="343741"/>
                </a:lnTo>
                <a:lnTo>
                  <a:pt x="4796084" y="325042"/>
                </a:lnTo>
                <a:lnTo>
                  <a:pt x="4755008" y="306827"/>
                </a:lnTo>
                <a:lnTo>
                  <a:pt x="4713690" y="289101"/>
                </a:lnTo>
                <a:lnTo>
                  <a:pt x="4672132" y="271865"/>
                </a:lnTo>
                <a:lnTo>
                  <a:pt x="4630340" y="255124"/>
                </a:lnTo>
                <a:lnTo>
                  <a:pt x="4588314" y="238881"/>
                </a:lnTo>
                <a:lnTo>
                  <a:pt x="4546060" y="223140"/>
                </a:lnTo>
                <a:lnTo>
                  <a:pt x="4503580" y="207904"/>
                </a:lnTo>
                <a:lnTo>
                  <a:pt x="4460877" y="193176"/>
                </a:lnTo>
                <a:lnTo>
                  <a:pt x="4417955" y="178961"/>
                </a:lnTo>
                <a:lnTo>
                  <a:pt x="4374817" y="165260"/>
                </a:lnTo>
                <a:lnTo>
                  <a:pt x="4331466" y="152079"/>
                </a:lnTo>
                <a:lnTo>
                  <a:pt x="4287906" y="139419"/>
                </a:lnTo>
                <a:lnTo>
                  <a:pt x="4244139" y="127286"/>
                </a:lnTo>
                <a:lnTo>
                  <a:pt x="4200170" y="115681"/>
                </a:lnTo>
                <a:lnTo>
                  <a:pt x="4156001" y="104609"/>
                </a:lnTo>
                <a:lnTo>
                  <a:pt x="4111635" y="94073"/>
                </a:lnTo>
                <a:lnTo>
                  <a:pt x="4067077" y="84076"/>
                </a:lnTo>
                <a:lnTo>
                  <a:pt x="4022329" y="74623"/>
                </a:lnTo>
                <a:lnTo>
                  <a:pt x="3977394" y="65715"/>
                </a:lnTo>
                <a:lnTo>
                  <a:pt x="3932276" y="57358"/>
                </a:lnTo>
                <a:lnTo>
                  <a:pt x="3886978" y="49553"/>
                </a:lnTo>
                <a:lnTo>
                  <a:pt x="3841504" y="42305"/>
                </a:lnTo>
                <a:lnTo>
                  <a:pt x="3795856" y="35617"/>
                </a:lnTo>
                <a:lnTo>
                  <a:pt x="3750038" y="29493"/>
                </a:lnTo>
                <a:lnTo>
                  <a:pt x="3704053" y="23936"/>
                </a:lnTo>
                <a:lnTo>
                  <a:pt x="3657905" y="18949"/>
                </a:lnTo>
                <a:lnTo>
                  <a:pt x="3611596" y="14536"/>
                </a:lnTo>
                <a:lnTo>
                  <a:pt x="3565131" y="10700"/>
                </a:lnTo>
                <a:lnTo>
                  <a:pt x="3518512" y="7445"/>
                </a:lnTo>
                <a:lnTo>
                  <a:pt x="3471742" y="4774"/>
                </a:lnTo>
                <a:lnTo>
                  <a:pt x="3424825" y="2690"/>
                </a:lnTo>
                <a:lnTo>
                  <a:pt x="3377765" y="1198"/>
                </a:lnTo>
                <a:lnTo>
                  <a:pt x="3330563" y="300"/>
                </a:lnTo>
                <a:lnTo>
                  <a:pt x="3283225" y="0"/>
                </a:lnTo>
                <a:close/>
              </a:path>
            </a:pathLst>
          </a:custGeom>
          <a:solidFill>
            <a:srgbClr val="797B7B">
              <a:alpha val="5882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19200"/>
            <a:ext cx="6419215" cy="9067800"/>
            <a:chOff x="0" y="1219200"/>
            <a:chExt cx="6419215" cy="9067800"/>
          </a:xfrm>
        </p:grpSpPr>
        <p:sp>
          <p:nvSpPr>
            <p:cNvPr id="3" name="object 3" descr=""/>
            <p:cNvSpPr/>
            <p:nvPr/>
          </p:nvSpPr>
          <p:spPr>
            <a:xfrm>
              <a:off x="0" y="1219200"/>
              <a:ext cx="4972050" cy="8039100"/>
            </a:xfrm>
            <a:custGeom>
              <a:avLst/>
              <a:gdLst/>
              <a:ahLst/>
              <a:cxnLst/>
              <a:rect l="l" t="t" r="r" b="b"/>
              <a:pathLst>
                <a:path w="4972050" h="8039100">
                  <a:moveTo>
                    <a:pt x="1143000" y="0"/>
                  </a:moveTo>
                  <a:lnTo>
                    <a:pt x="1095722" y="300"/>
                  </a:lnTo>
                  <a:lnTo>
                    <a:pt x="1048582" y="1198"/>
                  </a:lnTo>
                  <a:lnTo>
                    <a:pt x="1001582" y="2690"/>
                  </a:lnTo>
                  <a:lnTo>
                    <a:pt x="954726" y="4773"/>
                  </a:lnTo>
                  <a:lnTo>
                    <a:pt x="908017" y="7445"/>
                  </a:lnTo>
                  <a:lnTo>
                    <a:pt x="861458" y="10700"/>
                  </a:lnTo>
                  <a:lnTo>
                    <a:pt x="815052" y="14536"/>
                  </a:lnTo>
                  <a:lnTo>
                    <a:pt x="768803" y="18949"/>
                  </a:lnTo>
                  <a:lnTo>
                    <a:pt x="722714" y="23936"/>
                  </a:lnTo>
                  <a:lnTo>
                    <a:pt x="676789" y="29493"/>
                  </a:lnTo>
                  <a:lnTo>
                    <a:pt x="631030" y="35617"/>
                  </a:lnTo>
                  <a:lnTo>
                    <a:pt x="585441" y="42305"/>
                  </a:lnTo>
                  <a:lnTo>
                    <a:pt x="540024" y="49553"/>
                  </a:lnTo>
                  <a:lnTo>
                    <a:pt x="494785" y="57357"/>
                  </a:lnTo>
                  <a:lnTo>
                    <a:pt x="449725" y="65715"/>
                  </a:lnTo>
                  <a:lnTo>
                    <a:pt x="404848" y="74622"/>
                  </a:lnTo>
                  <a:lnTo>
                    <a:pt x="360157" y="84076"/>
                  </a:lnTo>
                  <a:lnTo>
                    <a:pt x="315655" y="94072"/>
                  </a:lnTo>
                  <a:lnTo>
                    <a:pt x="271347" y="104608"/>
                  </a:lnTo>
                  <a:lnTo>
                    <a:pt x="227234" y="115680"/>
                  </a:lnTo>
                  <a:lnTo>
                    <a:pt x="183321" y="127285"/>
                  </a:lnTo>
                  <a:lnTo>
                    <a:pt x="139610" y="139419"/>
                  </a:lnTo>
                  <a:lnTo>
                    <a:pt x="96106" y="152078"/>
                  </a:lnTo>
                  <a:lnTo>
                    <a:pt x="52810" y="165259"/>
                  </a:lnTo>
                  <a:lnTo>
                    <a:pt x="0" y="182185"/>
                  </a:lnTo>
                  <a:lnTo>
                    <a:pt x="0" y="7856914"/>
                  </a:lnTo>
                  <a:lnTo>
                    <a:pt x="52810" y="7873840"/>
                  </a:lnTo>
                  <a:lnTo>
                    <a:pt x="96106" y="7887021"/>
                  </a:lnTo>
                  <a:lnTo>
                    <a:pt x="139610" y="7899680"/>
                  </a:lnTo>
                  <a:lnTo>
                    <a:pt x="183321" y="7911814"/>
                  </a:lnTo>
                  <a:lnTo>
                    <a:pt x="227234" y="7923419"/>
                  </a:lnTo>
                  <a:lnTo>
                    <a:pt x="271347" y="7934491"/>
                  </a:lnTo>
                  <a:lnTo>
                    <a:pt x="315655" y="7945027"/>
                  </a:lnTo>
                  <a:lnTo>
                    <a:pt x="360157" y="7955023"/>
                  </a:lnTo>
                  <a:lnTo>
                    <a:pt x="404848" y="7964477"/>
                  </a:lnTo>
                  <a:lnTo>
                    <a:pt x="449725" y="7973384"/>
                  </a:lnTo>
                  <a:lnTo>
                    <a:pt x="494785" y="7981742"/>
                  </a:lnTo>
                  <a:lnTo>
                    <a:pt x="540024" y="7989546"/>
                  </a:lnTo>
                  <a:lnTo>
                    <a:pt x="585441" y="7996794"/>
                  </a:lnTo>
                  <a:lnTo>
                    <a:pt x="631030" y="8003482"/>
                  </a:lnTo>
                  <a:lnTo>
                    <a:pt x="676789" y="8009606"/>
                  </a:lnTo>
                  <a:lnTo>
                    <a:pt x="722714" y="8015163"/>
                  </a:lnTo>
                  <a:lnTo>
                    <a:pt x="768803" y="8020150"/>
                  </a:lnTo>
                  <a:lnTo>
                    <a:pt x="815052" y="8024563"/>
                  </a:lnTo>
                  <a:lnTo>
                    <a:pt x="861458" y="8028399"/>
                  </a:lnTo>
                  <a:lnTo>
                    <a:pt x="908017" y="8031654"/>
                  </a:lnTo>
                  <a:lnTo>
                    <a:pt x="954726" y="8034326"/>
                  </a:lnTo>
                  <a:lnTo>
                    <a:pt x="1001582" y="8036409"/>
                  </a:lnTo>
                  <a:lnTo>
                    <a:pt x="1048582" y="8037901"/>
                  </a:lnTo>
                  <a:lnTo>
                    <a:pt x="1095722" y="8038799"/>
                  </a:lnTo>
                  <a:lnTo>
                    <a:pt x="1143000" y="8039100"/>
                  </a:lnTo>
                  <a:lnTo>
                    <a:pt x="1190276" y="8038799"/>
                  </a:lnTo>
                  <a:lnTo>
                    <a:pt x="1237415" y="8037901"/>
                  </a:lnTo>
                  <a:lnTo>
                    <a:pt x="1284413" y="8036409"/>
                  </a:lnTo>
                  <a:lnTo>
                    <a:pt x="1331269" y="8034326"/>
                  </a:lnTo>
                  <a:lnTo>
                    <a:pt x="1377977" y="8031654"/>
                  </a:lnTo>
                  <a:lnTo>
                    <a:pt x="1424535" y="8028399"/>
                  </a:lnTo>
                  <a:lnTo>
                    <a:pt x="1470940" y="8024563"/>
                  </a:lnTo>
                  <a:lnTo>
                    <a:pt x="1517188" y="8020150"/>
                  </a:lnTo>
                  <a:lnTo>
                    <a:pt x="1563276" y="8015163"/>
                  </a:lnTo>
                  <a:lnTo>
                    <a:pt x="1609200" y="8009606"/>
                  </a:lnTo>
                  <a:lnTo>
                    <a:pt x="1654959" y="8003482"/>
                  </a:lnTo>
                  <a:lnTo>
                    <a:pt x="1700547" y="7996794"/>
                  </a:lnTo>
                  <a:lnTo>
                    <a:pt x="1745962" y="7989546"/>
                  </a:lnTo>
                  <a:lnTo>
                    <a:pt x="1791201" y="7981742"/>
                  </a:lnTo>
                  <a:lnTo>
                    <a:pt x="1836261" y="7973384"/>
                  </a:lnTo>
                  <a:lnTo>
                    <a:pt x="1881137" y="7964477"/>
                  </a:lnTo>
                  <a:lnTo>
                    <a:pt x="1925828" y="7955023"/>
                  </a:lnTo>
                  <a:lnTo>
                    <a:pt x="1970328" y="7945027"/>
                  </a:lnTo>
                  <a:lnTo>
                    <a:pt x="2014636" y="7934491"/>
                  </a:lnTo>
                  <a:lnTo>
                    <a:pt x="2058748" y="7923419"/>
                  </a:lnTo>
                  <a:lnTo>
                    <a:pt x="2102661" y="7911814"/>
                  </a:lnTo>
                  <a:lnTo>
                    <a:pt x="2146371" y="7899680"/>
                  </a:lnTo>
                  <a:lnTo>
                    <a:pt x="2189876" y="7887021"/>
                  </a:lnTo>
                  <a:lnTo>
                    <a:pt x="2233171" y="7873840"/>
                  </a:lnTo>
                  <a:lnTo>
                    <a:pt x="2276253" y="7860139"/>
                  </a:lnTo>
                  <a:lnTo>
                    <a:pt x="2319121" y="7845924"/>
                  </a:lnTo>
                  <a:lnTo>
                    <a:pt x="2361769" y="7831196"/>
                  </a:lnTo>
                  <a:lnTo>
                    <a:pt x="2404194" y="7815960"/>
                  </a:lnTo>
                  <a:lnTo>
                    <a:pt x="2446395" y="7800219"/>
                  </a:lnTo>
                  <a:lnTo>
                    <a:pt x="2488366" y="7783976"/>
                  </a:lnTo>
                  <a:lnTo>
                    <a:pt x="2530106" y="7767236"/>
                  </a:lnTo>
                  <a:lnTo>
                    <a:pt x="2571610" y="7750000"/>
                  </a:lnTo>
                  <a:lnTo>
                    <a:pt x="2612876" y="7732273"/>
                  </a:lnTo>
                  <a:lnTo>
                    <a:pt x="2653899" y="7714059"/>
                  </a:lnTo>
                  <a:lnTo>
                    <a:pt x="2694678" y="7695360"/>
                  </a:lnTo>
                  <a:lnTo>
                    <a:pt x="2735208" y="7676180"/>
                  </a:lnTo>
                  <a:lnTo>
                    <a:pt x="2775486" y="7656522"/>
                  </a:lnTo>
                  <a:lnTo>
                    <a:pt x="2815509" y="7636390"/>
                  </a:lnTo>
                  <a:lnTo>
                    <a:pt x="2855274" y="7615788"/>
                  </a:lnTo>
                  <a:lnTo>
                    <a:pt x="2894778" y="7594719"/>
                  </a:lnTo>
                  <a:lnTo>
                    <a:pt x="2934016" y="7573186"/>
                  </a:lnTo>
                  <a:lnTo>
                    <a:pt x="2972987" y="7551192"/>
                  </a:lnTo>
                  <a:lnTo>
                    <a:pt x="3011686" y="7528742"/>
                  </a:lnTo>
                  <a:lnTo>
                    <a:pt x="3050111" y="7505838"/>
                  </a:lnTo>
                  <a:lnTo>
                    <a:pt x="3088257" y="7482484"/>
                  </a:lnTo>
                  <a:lnTo>
                    <a:pt x="3126122" y="7458684"/>
                  </a:lnTo>
                  <a:lnTo>
                    <a:pt x="3163703" y="7434440"/>
                  </a:lnTo>
                  <a:lnTo>
                    <a:pt x="3200996" y="7409757"/>
                  </a:lnTo>
                  <a:lnTo>
                    <a:pt x="3237998" y="7384637"/>
                  </a:lnTo>
                  <a:lnTo>
                    <a:pt x="3274706" y="7359085"/>
                  </a:lnTo>
                  <a:lnTo>
                    <a:pt x="3311116" y="7333103"/>
                  </a:lnTo>
                  <a:lnTo>
                    <a:pt x="3347225" y="7306696"/>
                  </a:lnTo>
                  <a:lnTo>
                    <a:pt x="3383030" y="7279866"/>
                  </a:lnTo>
                  <a:lnTo>
                    <a:pt x="3418527" y="7252617"/>
                  </a:lnTo>
                  <a:lnTo>
                    <a:pt x="3453714" y="7224952"/>
                  </a:lnTo>
                  <a:lnTo>
                    <a:pt x="3488587" y="7196875"/>
                  </a:lnTo>
                  <a:lnTo>
                    <a:pt x="3523143" y="7168389"/>
                  </a:lnTo>
                  <a:lnTo>
                    <a:pt x="3557378" y="7139498"/>
                  </a:lnTo>
                  <a:lnTo>
                    <a:pt x="3591289" y="7110206"/>
                  </a:lnTo>
                  <a:lnTo>
                    <a:pt x="3624873" y="7080515"/>
                  </a:lnTo>
                  <a:lnTo>
                    <a:pt x="3658127" y="7050428"/>
                  </a:lnTo>
                  <a:lnTo>
                    <a:pt x="3691047" y="7019951"/>
                  </a:lnTo>
                  <a:lnTo>
                    <a:pt x="3723630" y="6989085"/>
                  </a:lnTo>
                  <a:lnTo>
                    <a:pt x="3755873" y="6957834"/>
                  </a:lnTo>
                  <a:lnTo>
                    <a:pt x="3787773" y="6926203"/>
                  </a:lnTo>
                  <a:lnTo>
                    <a:pt x="3819326" y="6894193"/>
                  </a:lnTo>
                  <a:lnTo>
                    <a:pt x="3850528" y="6861810"/>
                  </a:lnTo>
                  <a:lnTo>
                    <a:pt x="3881378" y="6829055"/>
                  </a:lnTo>
                  <a:lnTo>
                    <a:pt x="3911871" y="6795933"/>
                  </a:lnTo>
                  <a:lnTo>
                    <a:pt x="3942004" y="6762446"/>
                  </a:lnTo>
                  <a:lnTo>
                    <a:pt x="3971773" y="6728600"/>
                  </a:lnTo>
                  <a:lnTo>
                    <a:pt x="4001177" y="6694396"/>
                  </a:lnTo>
                  <a:lnTo>
                    <a:pt x="4030211" y="6659838"/>
                  </a:lnTo>
                  <a:lnTo>
                    <a:pt x="4058871" y="6624930"/>
                  </a:lnTo>
                  <a:lnTo>
                    <a:pt x="4087156" y="6589676"/>
                  </a:lnTo>
                  <a:lnTo>
                    <a:pt x="4115061" y="6554078"/>
                  </a:lnTo>
                  <a:lnTo>
                    <a:pt x="4142583" y="6518140"/>
                  </a:lnTo>
                  <a:lnTo>
                    <a:pt x="4169719" y="6481865"/>
                  </a:lnTo>
                  <a:lnTo>
                    <a:pt x="4196466" y="6445257"/>
                  </a:lnTo>
                  <a:lnTo>
                    <a:pt x="4222820" y="6408320"/>
                  </a:lnTo>
                  <a:lnTo>
                    <a:pt x="4248778" y="6371057"/>
                  </a:lnTo>
                  <a:lnTo>
                    <a:pt x="4274337" y="6333471"/>
                  </a:lnTo>
                  <a:lnTo>
                    <a:pt x="4299494" y="6295565"/>
                  </a:lnTo>
                  <a:lnTo>
                    <a:pt x="4324244" y="6257344"/>
                  </a:lnTo>
                  <a:lnTo>
                    <a:pt x="4348586" y="6218810"/>
                  </a:lnTo>
                  <a:lnTo>
                    <a:pt x="4372516" y="6179967"/>
                  </a:lnTo>
                  <a:lnTo>
                    <a:pt x="4396030" y="6140819"/>
                  </a:lnTo>
                  <a:lnTo>
                    <a:pt x="4419125" y="6101369"/>
                  </a:lnTo>
                  <a:lnTo>
                    <a:pt x="4441798" y="6061619"/>
                  </a:lnTo>
                  <a:lnTo>
                    <a:pt x="4464045" y="6021575"/>
                  </a:lnTo>
                  <a:lnTo>
                    <a:pt x="4485864" y="5981239"/>
                  </a:lnTo>
                  <a:lnTo>
                    <a:pt x="4507251" y="5940614"/>
                  </a:lnTo>
                  <a:lnTo>
                    <a:pt x="4528203" y="5899705"/>
                  </a:lnTo>
                  <a:lnTo>
                    <a:pt x="4548716" y="5858514"/>
                  </a:lnTo>
                  <a:lnTo>
                    <a:pt x="4568787" y="5817045"/>
                  </a:lnTo>
                  <a:lnTo>
                    <a:pt x="4588414" y="5775302"/>
                  </a:lnTo>
                  <a:lnTo>
                    <a:pt x="4607592" y="5733287"/>
                  </a:lnTo>
                  <a:lnTo>
                    <a:pt x="4626318" y="5691005"/>
                  </a:lnTo>
                  <a:lnTo>
                    <a:pt x="4644590" y="5648458"/>
                  </a:lnTo>
                  <a:lnTo>
                    <a:pt x="4662403" y="5605650"/>
                  </a:lnTo>
                  <a:lnTo>
                    <a:pt x="4679755" y="5562585"/>
                  </a:lnTo>
                  <a:lnTo>
                    <a:pt x="4696642" y="5519266"/>
                  </a:lnTo>
                  <a:lnTo>
                    <a:pt x="4713061" y="5475697"/>
                  </a:lnTo>
                  <a:lnTo>
                    <a:pt x="4729009" y="5431881"/>
                  </a:lnTo>
                  <a:lnTo>
                    <a:pt x="4744483" y="5387820"/>
                  </a:lnTo>
                  <a:lnTo>
                    <a:pt x="4759478" y="5343520"/>
                  </a:lnTo>
                  <a:lnTo>
                    <a:pt x="4773992" y="5298983"/>
                  </a:lnTo>
                  <a:lnTo>
                    <a:pt x="4788022" y="5254212"/>
                  </a:lnTo>
                  <a:lnTo>
                    <a:pt x="4801565" y="5209212"/>
                  </a:lnTo>
                  <a:lnTo>
                    <a:pt x="4814616" y="5163985"/>
                  </a:lnTo>
                  <a:lnTo>
                    <a:pt x="4827173" y="5118535"/>
                  </a:lnTo>
                  <a:lnTo>
                    <a:pt x="4839233" y="5072866"/>
                  </a:lnTo>
                  <a:lnTo>
                    <a:pt x="4850792" y="5026981"/>
                  </a:lnTo>
                  <a:lnTo>
                    <a:pt x="4861847" y="4980882"/>
                  </a:lnTo>
                  <a:lnTo>
                    <a:pt x="4872395" y="4934575"/>
                  </a:lnTo>
                  <a:lnTo>
                    <a:pt x="4882432" y="4888062"/>
                  </a:lnTo>
                  <a:lnTo>
                    <a:pt x="4891955" y="4841346"/>
                  </a:lnTo>
                  <a:lnTo>
                    <a:pt x="4900961" y="4794431"/>
                  </a:lnTo>
                  <a:lnTo>
                    <a:pt x="4909446" y="4747321"/>
                  </a:lnTo>
                  <a:lnTo>
                    <a:pt x="4917408" y="4700019"/>
                  </a:lnTo>
                  <a:lnTo>
                    <a:pt x="4924843" y="4652528"/>
                  </a:lnTo>
                  <a:lnTo>
                    <a:pt x="4931747" y="4604853"/>
                  </a:lnTo>
                  <a:lnTo>
                    <a:pt x="4938119" y="4556995"/>
                  </a:lnTo>
                  <a:lnTo>
                    <a:pt x="4943953" y="4508959"/>
                  </a:lnTo>
                  <a:lnTo>
                    <a:pt x="4949247" y="4460748"/>
                  </a:lnTo>
                  <a:lnTo>
                    <a:pt x="4953998" y="4412366"/>
                  </a:lnTo>
                  <a:lnTo>
                    <a:pt x="4958202" y="4363816"/>
                  </a:lnTo>
                  <a:lnTo>
                    <a:pt x="4961856" y="4315101"/>
                  </a:lnTo>
                  <a:lnTo>
                    <a:pt x="4964957" y="4266225"/>
                  </a:lnTo>
                  <a:lnTo>
                    <a:pt x="4967502" y="4217191"/>
                  </a:lnTo>
                  <a:lnTo>
                    <a:pt x="4969486" y="4168004"/>
                  </a:lnTo>
                  <a:lnTo>
                    <a:pt x="4970908" y="4118665"/>
                  </a:lnTo>
                  <a:lnTo>
                    <a:pt x="4971764" y="4069179"/>
                  </a:lnTo>
                  <a:lnTo>
                    <a:pt x="4972050" y="4019550"/>
                  </a:lnTo>
                  <a:lnTo>
                    <a:pt x="4971764" y="3969920"/>
                  </a:lnTo>
                  <a:lnTo>
                    <a:pt x="4970908" y="3920434"/>
                  </a:lnTo>
                  <a:lnTo>
                    <a:pt x="4969486" y="3871095"/>
                  </a:lnTo>
                  <a:lnTo>
                    <a:pt x="4967502" y="3821908"/>
                  </a:lnTo>
                  <a:lnTo>
                    <a:pt x="4964957" y="3772874"/>
                  </a:lnTo>
                  <a:lnTo>
                    <a:pt x="4961856" y="3723998"/>
                  </a:lnTo>
                  <a:lnTo>
                    <a:pt x="4958202" y="3675283"/>
                  </a:lnTo>
                  <a:lnTo>
                    <a:pt x="4953998" y="3626733"/>
                  </a:lnTo>
                  <a:lnTo>
                    <a:pt x="4949247" y="3578351"/>
                  </a:lnTo>
                  <a:lnTo>
                    <a:pt x="4943953" y="3530140"/>
                  </a:lnTo>
                  <a:lnTo>
                    <a:pt x="4938119" y="3482104"/>
                  </a:lnTo>
                  <a:lnTo>
                    <a:pt x="4931747" y="3434246"/>
                  </a:lnTo>
                  <a:lnTo>
                    <a:pt x="4924843" y="3386571"/>
                  </a:lnTo>
                  <a:lnTo>
                    <a:pt x="4917408" y="3339080"/>
                  </a:lnTo>
                  <a:lnTo>
                    <a:pt x="4909446" y="3291778"/>
                  </a:lnTo>
                  <a:lnTo>
                    <a:pt x="4900961" y="3244668"/>
                  </a:lnTo>
                  <a:lnTo>
                    <a:pt x="4891955" y="3197753"/>
                  </a:lnTo>
                  <a:lnTo>
                    <a:pt x="4882432" y="3151037"/>
                  </a:lnTo>
                  <a:lnTo>
                    <a:pt x="4872395" y="3104524"/>
                  </a:lnTo>
                  <a:lnTo>
                    <a:pt x="4861847" y="3058217"/>
                  </a:lnTo>
                  <a:lnTo>
                    <a:pt x="4850792" y="3012118"/>
                  </a:lnTo>
                  <a:lnTo>
                    <a:pt x="4839233" y="2966233"/>
                  </a:lnTo>
                  <a:lnTo>
                    <a:pt x="4827173" y="2920564"/>
                  </a:lnTo>
                  <a:lnTo>
                    <a:pt x="4814616" y="2875114"/>
                  </a:lnTo>
                  <a:lnTo>
                    <a:pt x="4801565" y="2829887"/>
                  </a:lnTo>
                  <a:lnTo>
                    <a:pt x="4788022" y="2784887"/>
                  </a:lnTo>
                  <a:lnTo>
                    <a:pt x="4773992" y="2740116"/>
                  </a:lnTo>
                  <a:lnTo>
                    <a:pt x="4759478" y="2695579"/>
                  </a:lnTo>
                  <a:lnTo>
                    <a:pt x="4744483" y="2651279"/>
                  </a:lnTo>
                  <a:lnTo>
                    <a:pt x="4729009" y="2607218"/>
                  </a:lnTo>
                  <a:lnTo>
                    <a:pt x="4713061" y="2563402"/>
                  </a:lnTo>
                  <a:lnTo>
                    <a:pt x="4696642" y="2519833"/>
                  </a:lnTo>
                  <a:lnTo>
                    <a:pt x="4679755" y="2476514"/>
                  </a:lnTo>
                  <a:lnTo>
                    <a:pt x="4662403" y="2433449"/>
                  </a:lnTo>
                  <a:lnTo>
                    <a:pt x="4644590" y="2390641"/>
                  </a:lnTo>
                  <a:lnTo>
                    <a:pt x="4626318" y="2348094"/>
                  </a:lnTo>
                  <a:lnTo>
                    <a:pt x="4607592" y="2305812"/>
                  </a:lnTo>
                  <a:lnTo>
                    <a:pt x="4588414" y="2263797"/>
                  </a:lnTo>
                  <a:lnTo>
                    <a:pt x="4568787" y="2222054"/>
                  </a:lnTo>
                  <a:lnTo>
                    <a:pt x="4548716" y="2180585"/>
                  </a:lnTo>
                  <a:lnTo>
                    <a:pt x="4528203" y="2139394"/>
                  </a:lnTo>
                  <a:lnTo>
                    <a:pt x="4507251" y="2098485"/>
                  </a:lnTo>
                  <a:lnTo>
                    <a:pt x="4485864" y="2057860"/>
                  </a:lnTo>
                  <a:lnTo>
                    <a:pt x="4464045" y="2017524"/>
                  </a:lnTo>
                  <a:lnTo>
                    <a:pt x="4441798" y="1977480"/>
                  </a:lnTo>
                  <a:lnTo>
                    <a:pt x="4419125" y="1937730"/>
                  </a:lnTo>
                  <a:lnTo>
                    <a:pt x="4396030" y="1898280"/>
                  </a:lnTo>
                  <a:lnTo>
                    <a:pt x="4372516" y="1859132"/>
                  </a:lnTo>
                  <a:lnTo>
                    <a:pt x="4348586" y="1820289"/>
                  </a:lnTo>
                  <a:lnTo>
                    <a:pt x="4324244" y="1781755"/>
                  </a:lnTo>
                  <a:lnTo>
                    <a:pt x="4299494" y="1743534"/>
                  </a:lnTo>
                  <a:lnTo>
                    <a:pt x="4274337" y="1705628"/>
                  </a:lnTo>
                  <a:lnTo>
                    <a:pt x="4248778" y="1668042"/>
                  </a:lnTo>
                  <a:lnTo>
                    <a:pt x="4222820" y="1630779"/>
                  </a:lnTo>
                  <a:lnTo>
                    <a:pt x="4196466" y="1593842"/>
                  </a:lnTo>
                  <a:lnTo>
                    <a:pt x="4169719" y="1557234"/>
                  </a:lnTo>
                  <a:lnTo>
                    <a:pt x="4142583" y="1520959"/>
                  </a:lnTo>
                  <a:lnTo>
                    <a:pt x="4115061" y="1485021"/>
                  </a:lnTo>
                  <a:lnTo>
                    <a:pt x="4087156" y="1449423"/>
                  </a:lnTo>
                  <a:lnTo>
                    <a:pt x="4058871" y="1414169"/>
                  </a:lnTo>
                  <a:lnTo>
                    <a:pt x="4030211" y="1379261"/>
                  </a:lnTo>
                  <a:lnTo>
                    <a:pt x="4001177" y="1344703"/>
                  </a:lnTo>
                  <a:lnTo>
                    <a:pt x="3971773" y="1310499"/>
                  </a:lnTo>
                  <a:lnTo>
                    <a:pt x="3942004" y="1276653"/>
                  </a:lnTo>
                  <a:lnTo>
                    <a:pt x="3911871" y="1243166"/>
                  </a:lnTo>
                  <a:lnTo>
                    <a:pt x="3881378" y="1210044"/>
                  </a:lnTo>
                  <a:lnTo>
                    <a:pt x="3850528" y="1177290"/>
                  </a:lnTo>
                  <a:lnTo>
                    <a:pt x="3819326" y="1144906"/>
                  </a:lnTo>
                  <a:lnTo>
                    <a:pt x="3787773" y="1112896"/>
                  </a:lnTo>
                  <a:lnTo>
                    <a:pt x="3755873" y="1081265"/>
                  </a:lnTo>
                  <a:lnTo>
                    <a:pt x="3723630" y="1050014"/>
                  </a:lnTo>
                  <a:lnTo>
                    <a:pt x="3691047" y="1019148"/>
                  </a:lnTo>
                  <a:lnTo>
                    <a:pt x="3658127" y="988671"/>
                  </a:lnTo>
                  <a:lnTo>
                    <a:pt x="3624873" y="958584"/>
                  </a:lnTo>
                  <a:lnTo>
                    <a:pt x="3591289" y="928893"/>
                  </a:lnTo>
                  <a:lnTo>
                    <a:pt x="3557378" y="899601"/>
                  </a:lnTo>
                  <a:lnTo>
                    <a:pt x="3523143" y="870710"/>
                  </a:lnTo>
                  <a:lnTo>
                    <a:pt x="3488587" y="842224"/>
                  </a:lnTo>
                  <a:lnTo>
                    <a:pt x="3453714" y="814147"/>
                  </a:lnTo>
                  <a:lnTo>
                    <a:pt x="3418527" y="786482"/>
                  </a:lnTo>
                  <a:lnTo>
                    <a:pt x="3383030" y="759233"/>
                  </a:lnTo>
                  <a:lnTo>
                    <a:pt x="3347225" y="732403"/>
                  </a:lnTo>
                  <a:lnTo>
                    <a:pt x="3311116" y="705996"/>
                  </a:lnTo>
                  <a:lnTo>
                    <a:pt x="3274706" y="680014"/>
                  </a:lnTo>
                  <a:lnTo>
                    <a:pt x="3237998" y="654462"/>
                  </a:lnTo>
                  <a:lnTo>
                    <a:pt x="3200996" y="629342"/>
                  </a:lnTo>
                  <a:lnTo>
                    <a:pt x="3163703" y="604659"/>
                  </a:lnTo>
                  <a:lnTo>
                    <a:pt x="3126122" y="580415"/>
                  </a:lnTo>
                  <a:lnTo>
                    <a:pt x="3088257" y="556615"/>
                  </a:lnTo>
                  <a:lnTo>
                    <a:pt x="3050111" y="533261"/>
                  </a:lnTo>
                  <a:lnTo>
                    <a:pt x="3011686" y="510357"/>
                  </a:lnTo>
                  <a:lnTo>
                    <a:pt x="2972987" y="487907"/>
                  </a:lnTo>
                  <a:lnTo>
                    <a:pt x="2934016" y="465913"/>
                  </a:lnTo>
                  <a:lnTo>
                    <a:pt x="2894778" y="444380"/>
                  </a:lnTo>
                  <a:lnTo>
                    <a:pt x="2855274" y="423311"/>
                  </a:lnTo>
                  <a:lnTo>
                    <a:pt x="2815509" y="402709"/>
                  </a:lnTo>
                  <a:lnTo>
                    <a:pt x="2775486" y="382577"/>
                  </a:lnTo>
                  <a:lnTo>
                    <a:pt x="2735208" y="362919"/>
                  </a:lnTo>
                  <a:lnTo>
                    <a:pt x="2694678" y="343739"/>
                  </a:lnTo>
                  <a:lnTo>
                    <a:pt x="2653899" y="325040"/>
                  </a:lnTo>
                  <a:lnTo>
                    <a:pt x="2612876" y="306826"/>
                  </a:lnTo>
                  <a:lnTo>
                    <a:pt x="2571610" y="289099"/>
                  </a:lnTo>
                  <a:lnTo>
                    <a:pt x="2530106" y="271863"/>
                  </a:lnTo>
                  <a:lnTo>
                    <a:pt x="2488366" y="255123"/>
                  </a:lnTo>
                  <a:lnTo>
                    <a:pt x="2446395" y="238880"/>
                  </a:lnTo>
                  <a:lnTo>
                    <a:pt x="2404194" y="223139"/>
                  </a:lnTo>
                  <a:lnTo>
                    <a:pt x="2361769" y="207903"/>
                  </a:lnTo>
                  <a:lnTo>
                    <a:pt x="2319121" y="193175"/>
                  </a:lnTo>
                  <a:lnTo>
                    <a:pt x="2276253" y="178960"/>
                  </a:lnTo>
                  <a:lnTo>
                    <a:pt x="2233171" y="165259"/>
                  </a:lnTo>
                  <a:lnTo>
                    <a:pt x="2189876" y="152078"/>
                  </a:lnTo>
                  <a:lnTo>
                    <a:pt x="2146371" y="139419"/>
                  </a:lnTo>
                  <a:lnTo>
                    <a:pt x="2102661" y="127285"/>
                  </a:lnTo>
                  <a:lnTo>
                    <a:pt x="2058748" y="115680"/>
                  </a:lnTo>
                  <a:lnTo>
                    <a:pt x="2014636" y="104608"/>
                  </a:lnTo>
                  <a:lnTo>
                    <a:pt x="1970328" y="94072"/>
                  </a:lnTo>
                  <a:lnTo>
                    <a:pt x="1925828" y="84076"/>
                  </a:lnTo>
                  <a:lnTo>
                    <a:pt x="1881137" y="74622"/>
                  </a:lnTo>
                  <a:lnTo>
                    <a:pt x="1836261" y="65715"/>
                  </a:lnTo>
                  <a:lnTo>
                    <a:pt x="1791201" y="57357"/>
                  </a:lnTo>
                  <a:lnTo>
                    <a:pt x="1745962" y="49553"/>
                  </a:lnTo>
                  <a:lnTo>
                    <a:pt x="1700547" y="42305"/>
                  </a:lnTo>
                  <a:lnTo>
                    <a:pt x="1654959" y="35617"/>
                  </a:lnTo>
                  <a:lnTo>
                    <a:pt x="1609200" y="29493"/>
                  </a:lnTo>
                  <a:lnTo>
                    <a:pt x="1563276" y="23936"/>
                  </a:lnTo>
                  <a:lnTo>
                    <a:pt x="1517188" y="18949"/>
                  </a:lnTo>
                  <a:lnTo>
                    <a:pt x="1470940" y="14536"/>
                  </a:lnTo>
                  <a:lnTo>
                    <a:pt x="1424535" y="10700"/>
                  </a:lnTo>
                  <a:lnTo>
                    <a:pt x="1377977" y="7445"/>
                  </a:lnTo>
                  <a:lnTo>
                    <a:pt x="1331269" y="4773"/>
                  </a:lnTo>
                  <a:lnTo>
                    <a:pt x="1284413" y="2690"/>
                  </a:lnTo>
                  <a:lnTo>
                    <a:pt x="1237415" y="1198"/>
                  </a:lnTo>
                  <a:lnTo>
                    <a:pt x="1190276" y="3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97B7B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3733"/>
              <a:ext cx="6419215" cy="871326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85204" y="3632580"/>
            <a:ext cx="9620885" cy="29089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900" spc="-2650"/>
              <a:t>THANK</a:t>
            </a:r>
            <a:r>
              <a:rPr dirty="0" sz="18900" spc="-1255"/>
              <a:t> </a:t>
            </a:r>
            <a:r>
              <a:rPr dirty="0" sz="18900" spc="-3125"/>
              <a:t>YOU</a:t>
            </a:r>
            <a:endParaRPr sz="18900"/>
          </a:p>
        </p:txBody>
      </p:sp>
      <p:sp>
        <p:nvSpPr>
          <p:cNvPr id="6" name="object 6" descr=""/>
          <p:cNvSpPr/>
          <p:nvPr/>
        </p:nvSpPr>
        <p:spPr>
          <a:xfrm>
            <a:off x="6596126" y="8701151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0" y="0"/>
                </a:moveTo>
                <a:lnTo>
                  <a:pt x="9906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96126" y="7062723"/>
            <a:ext cx="10067925" cy="635"/>
          </a:xfrm>
          <a:custGeom>
            <a:avLst/>
            <a:gdLst/>
            <a:ahLst/>
            <a:cxnLst/>
            <a:rect l="l" t="t" r="r" b="b"/>
            <a:pathLst>
              <a:path w="10067925" h="634">
                <a:moveTo>
                  <a:pt x="0" y="0"/>
                </a:moveTo>
                <a:lnTo>
                  <a:pt x="10067925" y="12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1102823" y="7815529"/>
            <a:ext cx="951230" cy="219710"/>
          </a:xfrm>
          <a:custGeom>
            <a:avLst/>
            <a:gdLst/>
            <a:ahLst/>
            <a:cxnLst/>
            <a:rect l="l" t="t" r="r" b="b"/>
            <a:pathLst>
              <a:path w="951229" h="219709">
                <a:moveTo>
                  <a:pt x="118902" y="0"/>
                </a:moveTo>
                <a:lnTo>
                  <a:pt x="72609" y="8626"/>
                </a:lnTo>
                <a:lnTo>
                  <a:pt x="34816" y="32153"/>
                </a:lnTo>
                <a:lnTo>
                  <a:pt x="9340" y="67057"/>
                </a:lnTo>
                <a:lnTo>
                  <a:pt x="0" y="109810"/>
                </a:lnTo>
                <a:lnTo>
                  <a:pt x="9340" y="152563"/>
                </a:lnTo>
                <a:lnTo>
                  <a:pt x="34816" y="187467"/>
                </a:lnTo>
                <a:lnTo>
                  <a:pt x="72610" y="210994"/>
                </a:lnTo>
                <a:lnTo>
                  <a:pt x="118902" y="219620"/>
                </a:lnTo>
                <a:lnTo>
                  <a:pt x="165194" y="210994"/>
                </a:lnTo>
                <a:lnTo>
                  <a:pt x="202987" y="187467"/>
                </a:lnTo>
                <a:lnTo>
                  <a:pt x="228462" y="152563"/>
                </a:lnTo>
                <a:lnTo>
                  <a:pt x="237802" y="109810"/>
                </a:lnTo>
                <a:lnTo>
                  <a:pt x="228462" y="67057"/>
                </a:lnTo>
                <a:lnTo>
                  <a:pt x="202986" y="32153"/>
                </a:lnTo>
                <a:lnTo>
                  <a:pt x="165194" y="8626"/>
                </a:lnTo>
                <a:lnTo>
                  <a:pt x="118902" y="0"/>
                </a:lnTo>
                <a:close/>
              </a:path>
              <a:path w="951229" h="219709">
                <a:moveTo>
                  <a:pt x="832312" y="0"/>
                </a:moveTo>
                <a:lnTo>
                  <a:pt x="786011" y="8626"/>
                </a:lnTo>
                <a:lnTo>
                  <a:pt x="748219" y="32153"/>
                </a:lnTo>
                <a:lnTo>
                  <a:pt x="722749" y="67057"/>
                </a:lnTo>
                <a:lnTo>
                  <a:pt x="713412" y="109810"/>
                </a:lnTo>
                <a:lnTo>
                  <a:pt x="722749" y="152563"/>
                </a:lnTo>
                <a:lnTo>
                  <a:pt x="748220" y="187467"/>
                </a:lnTo>
                <a:lnTo>
                  <a:pt x="786012" y="210994"/>
                </a:lnTo>
                <a:lnTo>
                  <a:pt x="832312" y="219620"/>
                </a:lnTo>
                <a:lnTo>
                  <a:pt x="878596" y="210994"/>
                </a:lnTo>
                <a:lnTo>
                  <a:pt x="916390" y="187467"/>
                </a:lnTo>
                <a:lnTo>
                  <a:pt x="941869" y="152563"/>
                </a:lnTo>
                <a:lnTo>
                  <a:pt x="951212" y="109810"/>
                </a:lnTo>
                <a:lnTo>
                  <a:pt x="941869" y="67057"/>
                </a:lnTo>
                <a:lnTo>
                  <a:pt x="916389" y="32153"/>
                </a:lnTo>
                <a:lnTo>
                  <a:pt x="878595" y="8626"/>
                </a:lnTo>
                <a:lnTo>
                  <a:pt x="832312" y="0"/>
                </a:lnTo>
                <a:close/>
              </a:path>
              <a:path w="951229" h="219709">
                <a:moveTo>
                  <a:pt x="475611" y="0"/>
                </a:moveTo>
                <a:lnTo>
                  <a:pt x="429309" y="8626"/>
                </a:lnTo>
                <a:lnTo>
                  <a:pt x="391514" y="32153"/>
                </a:lnTo>
                <a:lnTo>
                  <a:pt x="366041" y="67057"/>
                </a:lnTo>
                <a:lnTo>
                  <a:pt x="356703" y="109810"/>
                </a:lnTo>
                <a:lnTo>
                  <a:pt x="366041" y="152563"/>
                </a:lnTo>
                <a:lnTo>
                  <a:pt x="391515" y="187467"/>
                </a:lnTo>
                <a:lnTo>
                  <a:pt x="429309" y="210994"/>
                </a:lnTo>
                <a:lnTo>
                  <a:pt x="475611" y="219620"/>
                </a:lnTo>
                <a:lnTo>
                  <a:pt x="521895" y="210994"/>
                </a:lnTo>
                <a:lnTo>
                  <a:pt x="559688" y="187467"/>
                </a:lnTo>
                <a:lnTo>
                  <a:pt x="585168" y="152563"/>
                </a:lnTo>
                <a:lnTo>
                  <a:pt x="594511" y="109810"/>
                </a:lnTo>
                <a:lnTo>
                  <a:pt x="585168" y="67057"/>
                </a:lnTo>
                <a:lnTo>
                  <a:pt x="559688" y="32153"/>
                </a:lnTo>
                <a:lnTo>
                  <a:pt x="521894" y="8626"/>
                </a:lnTo>
                <a:lnTo>
                  <a:pt x="4756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585204" y="7299769"/>
            <a:ext cx="3048000" cy="108839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2850" spc="70" b="1">
                <a:latin typeface="Tahoma"/>
                <a:cs typeface="Tahoma"/>
              </a:rPr>
              <a:t>Presentation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850" spc="-1950">
                <a:latin typeface="Verdana"/>
                <a:cs typeface="Verdana"/>
              </a:rPr>
              <a:t>A</a:t>
            </a:r>
            <a:r>
              <a:rPr dirty="0" baseline="3898" sz="4275" spc="-179" b="1">
                <a:latin typeface="Tahoma"/>
                <a:cs typeface="Tahoma"/>
              </a:rPr>
              <a:t>B</a:t>
            </a:r>
            <a:r>
              <a:rPr dirty="0" sz="2850" spc="-1625">
                <a:latin typeface="Verdana"/>
                <a:cs typeface="Verdana"/>
              </a:rPr>
              <a:t>b</a:t>
            </a:r>
            <a:r>
              <a:rPr dirty="0" baseline="3898" sz="4275" spc="44" b="1">
                <a:latin typeface="Tahoma"/>
                <a:cs typeface="Tahoma"/>
              </a:rPr>
              <a:t>y</a:t>
            </a:r>
            <a:r>
              <a:rPr dirty="0" baseline="3898" sz="4275" spc="-1372" b="1">
                <a:latin typeface="Tahoma"/>
                <a:cs typeface="Tahoma"/>
              </a:rPr>
              <a:t>:</a:t>
            </a:r>
            <a:r>
              <a:rPr dirty="0" sz="2850" spc="40">
                <a:latin typeface="Verdana"/>
                <a:cs typeface="Verdana"/>
              </a:rPr>
              <a:t>h</a:t>
            </a:r>
            <a:r>
              <a:rPr dirty="0" sz="2850">
                <a:latin typeface="Verdana"/>
                <a:cs typeface="Verdana"/>
              </a:rPr>
              <a:t>i</a:t>
            </a:r>
            <a:r>
              <a:rPr dirty="0" sz="2850" spc="40">
                <a:latin typeface="Verdana"/>
                <a:cs typeface="Verdana"/>
              </a:rPr>
              <a:t>n</a:t>
            </a:r>
            <a:r>
              <a:rPr dirty="0" sz="2850" spc="-15">
                <a:latin typeface="Verdana"/>
                <a:cs typeface="Verdana"/>
              </a:rPr>
              <a:t>a</a:t>
            </a:r>
            <a:r>
              <a:rPr dirty="0" sz="2850" spc="25">
                <a:latin typeface="Verdana"/>
                <a:cs typeface="Verdana"/>
              </a:rPr>
              <a:t>v</a:t>
            </a:r>
            <a:r>
              <a:rPr dirty="0" sz="2850" spc="-155">
                <a:latin typeface="Verdana"/>
                <a:cs typeface="Verdana"/>
              </a:rPr>
              <a:t> </a:t>
            </a:r>
            <a:r>
              <a:rPr dirty="0" sz="2850" spc="-10">
                <a:latin typeface="Verdana"/>
                <a:cs typeface="Verdana"/>
              </a:rPr>
              <a:t>Sharma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340968" y="7299769"/>
            <a:ext cx="3581400" cy="108839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865"/>
              </a:spcBef>
            </a:pPr>
            <a:r>
              <a:rPr dirty="0" sz="2850" spc="-10" b="1">
                <a:latin typeface="Tahoma"/>
                <a:cs typeface="Tahoma"/>
              </a:rPr>
              <a:t>Date: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850" spc="-10">
                <a:latin typeface="Verdana"/>
                <a:cs typeface="Verdana"/>
              </a:rPr>
              <a:t>November,</a:t>
            </a:r>
            <a:r>
              <a:rPr dirty="0" sz="2850" spc="-220">
                <a:latin typeface="Verdana"/>
                <a:cs typeface="Verdana"/>
              </a:rPr>
              <a:t> </a:t>
            </a:r>
            <a:r>
              <a:rPr dirty="0" sz="2850" spc="-170">
                <a:latin typeface="Verdana"/>
                <a:cs typeface="Verdana"/>
              </a:rPr>
              <a:t>26</a:t>
            </a:r>
            <a:r>
              <a:rPr dirty="0" sz="2850" spc="-150">
                <a:latin typeface="Verdana"/>
                <a:cs typeface="Verdana"/>
              </a:rPr>
              <a:t> </a:t>
            </a:r>
            <a:r>
              <a:rPr dirty="0" sz="2850" spc="-170">
                <a:latin typeface="Verdana"/>
                <a:cs typeface="Verdana"/>
              </a:rPr>
              <a:t>,2025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962650" y="0"/>
            <a:ext cx="10696575" cy="3638550"/>
            <a:chOff x="5962650" y="0"/>
            <a:chExt cx="10696575" cy="363855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2650" y="0"/>
              <a:ext cx="10696575" cy="36385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373350" y="1866900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28701" y="0"/>
                  </a:moveTo>
                  <a:lnTo>
                    <a:pt x="480581" y="2160"/>
                  </a:lnTo>
                  <a:lnTo>
                    <a:pt x="433671" y="8518"/>
                  </a:lnTo>
                  <a:lnTo>
                    <a:pt x="388158" y="18886"/>
                  </a:lnTo>
                  <a:lnTo>
                    <a:pt x="344228" y="33077"/>
                  </a:lnTo>
                  <a:lnTo>
                    <a:pt x="302068" y="50905"/>
                  </a:lnTo>
                  <a:lnTo>
                    <a:pt x="261864" y="72183"/>
                  </a:lnTo>
                  <a:lnTo>
                    <a:pt x="223804" y="96723"/>
                  </a:lnTo>
                  <a:lnTo>
                    <a:pt x="188074" y="124339"/>
                  </a:lnTo>
                  <a:lnTo>
                    <a:pt x="154860" y="154844"/>
                  </a:lnTo>
                  <a:lnTo>
                    <a:pt x="124350" y="188052"/>
                  </a:lnTo>
                  <a:lnTo>
                    <a:pt x="96730" y="223775"/>
                  </a:lnTo>
                  <a:lnTo>
                    <a:pt x="72187" y="261826"/>
                  </a:lnTo>
                  <a:lnTo>
                    <a:pt x="50908" y="302020"/>
                  </a:lnTo>
                  <a:lnTo>
                    <a:pt x="33079" y="344168"/>
                  </a:lnTo>
                  <a:lnTo>
                    <a:pt x="18887" y="388084"/>
                  </a:lnTo>
                  <a:lnTo>
                    <a:pt x="8518" y="433582"/>
                  </a:lnTo>
                  <a:lnTo>
                    <a:pt x="2160" y="480474"/>
                  </a:lnTo>
                  <a:lnTo>
                    <a:pt x="0" y="528574"/>
                  </a:lnTo>
                  <a:lnTo>
                    <a:pt x="2160" y="576693"/>
                  </a:lnTo>
                  <a:lnTo>
                    <a:pt x="8518" y="623603"/>
                  </a:lnTo>
                  <a:lnTo>
                    <a:pt x="18887" y="669116"/>
                  </a:lnTo>
                  <a:lnTo>
                    <a:pt x="33079" y="713046"/>
                  </a:lnTo>
                  <a:lnTo>
                    <a:pt x="50908" y="755206"/>
                  </a:lnTo>
                  <a:lnTo>
                    <a:pt x="72187" y="795410"/>
                  </a:lnTo>
                  <a:lnTo>
                    <a:pt x="96730" y="833470"/>
                  </a:lnTo>
                  <a:lnTo>
                    <a:pt x="124350" y="869200"/>
                  </a:lnTo>
                  <a:lnTo>
                    <a:pt x="154860" y="902414"/>
                  </a:lnTo>
                  <a:lnTo>
                    <a:pt x="188074" y="932924"/>
                  </a:lnTo>
                  <a:lnTo>
                    <a:pt x="223804" y="960544"/>
                  </a:lnTo>
                  <a:lnTo>
                    <a:pt x="261864" y="985087"/>
                  </a:lnTo>
                  <a:lnTo>
                    <a:pt x="302068" y="1006366"/>
                  </a:lnTo>
                  <a:lnTo>
                    <a:pt x="344228" y="1024195"/>
                  </a:lnTo>
                  <a:lnTo>
                    <a:pt x="388158" y="1038387"/>
                  </a:lnTo>
                  <a:lnTo>
                    <a:pt x="433671" y="1048756"/>
                  </a:lnTo>
                  <a:lnTo>
                    <a:pt x="480581" y="1055114"/>
                  </a:lnTo>
                  <a:lnTo>
                    <a:pt x="528701" y="1057275"/>
                  </a:lnTo>
                  <a:lnTo>
                    <a:pt x="576800" y="1055114"/>
                  </a:lnTo>
                  <a:lnTo>
                    <a:pt x="623692" y="1048756"/>
                  </a:lnTo>
                  <a:lnTo>
                    <a:pt x="669190" y="1038387"/>
                  </a:lnTo>
                  <a:lnTo>
                    <a:pt x="713106" y="1024195"/>
                  </a:lnTo>
                  <a:lnTo>
                    <a:pt x="755254" y="1006366"/>
                  </a:lnTo>
                  <a:lnTo>
                    <a:pt x="795448" y="985087"/>
                  </a:lnTo>
                  <a:lnTo>
                    <a:pt x="833499" y="960544"/>
                  </a:lnTo>
                  <a:lnTo>
                    <a:pt x="869222" y="932924"/>
                  </a:lnTo>
                  <a:lnTo>
                    <a:pt x="902430" y="902414"/>
                  </a:lnTo>
                  <a:lnTo>
                    <a:pt x="932935" y="869200"/>
                  </a:lnTo>
                  <a:lnTo>
                    <a:pt x="960551" y="833470"/>
                  </a:lnTo>
                  <a:lnTo>
                    <a:pt x="985091" y="795410"/>
                  </a:lnTo>
                  <a:lnTo>
                    <a:pt x="1006369" y="755206"/>
                  </a:lnTo>
                  <a:lnTo>
                    <a:pt x="1024197" y="713046"/>
                  </a:lnTo>
                  <a:lnTo>
                    <a:pt x="1038388" y="669116"/>
                  </a:lnTo>
                  <a:lnTo>
                    <a:pt x="1048756" y="623603"/>
                  </a:lnTo>
                  <a:lnTo>
                    <a:pt x="1055114" y="576693"/>
                  </a:lnTo>
                  <a:lnTo>
                    <a:pt x="1057275" y="528574"/>
                  </a:lnTo>
                  <a:lnTo>
                    <a:pt x="1055114" y="480474"/>
                  </a:lnTo>
                  <a:lnTo>
                    <a:pt x="1048756" y="433582"/>
                  </a:lnTo>
                  <a:lnTo>
                    <a:pt x="1038388" y="388084"/>
                  </a:lnTo>
                  <a:lnTo>
                    <a:pt x="1024197" y="344168"/>
                  </a:lnTo>
                  <a:lnTo>
                    <a:pt x="1006369" y="302020"/>
                  </a:lnTo>
                  <a:lnTo>
                    <a:pt x="985091" y="261826"/>
                  </a:lnTo>
                  <a:lnTo>
                    <a:pt x="960551" y="223775"/>
                  </a:lnTo>
                  <a:lnTo>
                    <a:pt x="932935" y="188052"/>
                  </a:lnTo>
                  <a:lnTo>
                    <a:pt x="902430" y="154844"/>
                  </a:lnTo>
                  <a:lnTo>
                    <a:pt x="869222" y="124339"/>
                  </a:lnTo>
                  <a:lnTo>
                    <a:pt x="833499" y="96723"/>
                  </a:lnTo>
                  <a:lnTo>
                    <a:pt x="795448" y="72183"/>
                  </a:lnTo>
                  <a:lnTo>
                    <a:pt x="755254" y="50905"/>
                  </a:lnTo>
                  <a:lnTo>
                    <a:pt x="713106" y="33077"/>
                  </a:lnTo>
                  <a:lnTo>
                    <a:pt x="669190" y="18886"/>
                  </a:lnTo>
                  <a:lnTo>
                    <a:pt x="623692" y="8518"/>
                  </a:lnTo>
                  <a:lnTo>
                    <a:pt x="576800" y="2160"/>
                  </a:lnTo>
                  <a:lnTo>
                    <a:pt x="528701" y="0"/>
                  </a:lnTo>
                  <a:close/>
                </a:path>
              </a:pathLst>
            </a:custGeom>
            <a:solidFill>
              <a:srgbClr val="5F4E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5711551" y="2143823"/>
            <a:ext cx="401320" cy="460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370">
                <a:solidFill>
                  <a:srgbClr val="F6F4F0"/>
                </a:solidFill>
                <a:latin typeface="Verdana"/>
                <a:cs typeface="Verdana"/>
              </a:rPr>
              <a:t>10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703597" y="0"/>
            <a:ext cx="9584690" cy="10287000"/>
            <a:chOff x="8703597" y="0"/>
            <a:chExt cx="958469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13363574" y="0"/>
              <a:ext cx="4924425" cy="5410200"/>
            </a:xfrm>
            <a:custGeom>
              <a:avLst/>
              <a:gdLst/>
              <a:ahLst/>
              <a:cxnLst/>
              <a:rect l="l" t="t" r="r" b="b"/>
              <a:pathLst>
                <a:path w="4924425" h="5410200">
                  <a:moveTo>
                    <a:pt x="4924425" y="0"/>
                  </a:moveTo>
                  <a:lnTo>
                    <a:pt x="860441" y="0"/>
                  </a:lnTo>
                  <a:lnTo>
                    <a:pt x="849644" y="11572"/>
                  </a:lnTo>
                  <a:lnTo>
                    <a:pt x="819439" y="44863"/>
                  </a:lnTo>
                  <a:lnTo>
                    <a:pt x="789694" y="78575"/>
                  </a:lnTo>
                  <a:lnTo>
                    <a:pt x="760416" y="112703"/>
                  </a:lnTo>
                  <a:lnTo>
                    <a:pt x="731607" y="147242"/>
                  </a:lnTo>
                  <a:lnTo>
                    <a:pt x="703275" y="182187"/>
                  </a:lnTo>
                  <a:lnTo>
                    <a:pt x="675423" y="217533"/>
                  </a:lnTo>
                  <a:lnTo>
                    <a:pt x="648057" y="253274"/>
                  </a:lnTo>
                  <a:lnTo>
                    <a:pt x="621182" y="289407"/>
                  </a:lnTo>
                  <a:lnTo>
                    <a:pt x="594802" y="325926"/>
                  </a:lnTo>
                  <a:lnTo>
                    <a:pt x="568923" y="362826"/>
                  </a:lnTo>
                  <a:lnTo>
                    <a:pt x="543549" y="400102"/>
                  </a:lnTo>
                  <a:lnTo>
                    <a:pt x="518686" y="437749"/>
                  </a:lnTo>
                  <a:lnTo>
                    <a:pt x="494339" y="475762"/>
                  </a:lnTo>
                  <a:lnTo>
                    <a:pt x="470512" y="514136"/>
                  </a:lnTo>
                  <a:lnTo>
                    <a:pt x="447210" y="552867"/>
                  </a:lnTo>
                  <a:lnTo>
                    <a:pt x="424439" y="591948"/>
                  </a:lnTo>
                  <a:lnTo>
                    <a:pt x="402204" y="631376"/>
                  </a:lnTo>
                  <a:lnTo>
                    <a:pt x="380508" y="671145"/>
                  </a:lnTo>
                  <a:lnTo>
                    <a:pt x="359359" y="711250"/>
                  </a:lnTo>
                  <a:lnTo>
                    <a:pt x="338759" y="751687"/>
                  </a:lnTo>
                  <a:lnTo>
                    <a:pt x="318715" y="792450"/>
                  </a:lnTo>
                  <a:lnTo>
                    <a:pt x="299232" y="833534"/>
                  </a:lnTo>
                  <a:lnTo>
                    <a:pt x="280314" y="874934"/>
                  </a:lnTo>
                  <a:lnTo>
                    <a:pt x="261966" y="916646"/>
                  </a:lnTo>
                  <a:lnTo>
                    <a:pt x="244193" y="958664"/>
                  </a:lnTo>
                  <a:lnTo>
                    <a:pt x="227001" y="1000983"/>
                  </a:lnTo>
                  <a:lnTo>
                    <a:pt x="210394" y="1043599"/>
                  </a:lnTo>
                  <a:lnTo>
                    <a:pt x="194377" y="1086506"/>
                  </a:lnTo>
                  <a:lnTo>
                    <a:pt x="178956" y="1129700"/>
                  </a:lnTo>
                  <a:lnTo>
                    <a:pt x="164134" y="1173175"/>
                  </a:lnTo>
                  <a:lnTo>
                    <a:pt x="149918" y="1216926"/>
                  </a:lnTo>
                  <a:lnTo>
                    <a:pt x="136312" y="1260949"/>
                  </a:lnTo>
                  <a:lnTo>
                    <a:pt x="123321" y="1305239"/>
                  </a:lnTo>
                  <a:lnTo>
                    <a:pt x="110951" y="1349790"/>
                  </a:lnTo>
                  <a:lnTo>
                    <a:pt x="99205" y="1394597"/>
                  </a:lnTo>
                  <a:lnTo>
                    <a:pt x="88090" y="1439656"/>
                  </a:lnTo>
                  <a:lnTo>
                    <a:pt x="77609" y="1484962"/>
                  </a:lnTo>
                  <a:lnTo>
                    <a:pt x="67769" y="1530509"/>
                  </a:lnTo>
                  <a:lnTo>
                    <a:pt x="58574" y="1576293"/>
                  </a:lnTo>
                  <a:lnTo>
                    <a:pt x="50028" y="1622309"/>
                  </a:lnTo>
                  <a:lnTo>
                    <a:pt x="42138" y="1668551"/>
                  </a:lnTo>
                  <a:lnTo>
                    <a:pt x="34908" y="1715015"/>
                  </a:lnTo>
                  <a:lnTo>
                    <a:pt x="28342" y="1761695"/>
                  </a:lnTo>
                  <a:lnTo>
                    <a:pt x="22447" y="1808588"/>
                  </a:lnTo>
                  <a:lnTo>
                    <a:pt x="17227" y="1855687"/>
                  </a:lnTo>
                  <a:lnTo>
                    <a:pt x="12686" y="1902987"/>
                  </a:lnTo>
                  <a:lnTo>
                    <a:pt x="8830" y="1950485"/>
                  </a:lnTo>
                  <a:lnTo>
                    <a:pt x="5665" y="1998174"/>
                  </a:lnTo>
                  <a:lnTo>
                    <a:pt x="3194" y="2046050"/>
                  </a:lnTo>
                  <a:lnTo>
                    <a:pt x="1422" y="2094108"/>
                  </a:lnTo>
                  <a:lnTo>
                    <a:pt x="356" y="2142343"/>
                  </a:lnTo>
                  <a:lnTo>
                    <a:pt x="0" y="2190750"/>
                  </a:lnTo>
                  <a:lnTo>
                    <a:pt x="356" y="2239156"/>
                  </a:lnTo>
                  <a:lnTo>
                    <a:pt x="1422" y="2287391"/>
                  </a:lnTo>
                  <a:lnTo>
                    <a:pt x="3194" y="2335449"/>
                  </a:lnTo>
                  <a:lnTo>
                    <a:pt x="5665" y="2383325"/>
                  </a:lnTo>
                  <a:lnTo>
                    <a:pt x="8830" y="2431014"/>
                  </a:lnTo>
                  <a:lnTo>
                    <a:pt x="12686" y="2478512"/>
                  </a:lnTo>
                  <a:lnTo>
                    <a:pt x="17227" y="2525812"/>
                  </a:lnTo>
                  <a:lnTo>
                    <a:pt x="22447" y="2572911"/>
                  </a:lnTo>
                  <a:lnTo>
                    <a:pt x="28342" y="2619804"/>
                  </a:lnTo>
                  <a:lnTo>
                    <a:pt x="34908" y="2666484"/>
                  </a:lnTo>
                  <a:lnTo>
                    <a:pt x="42138" y="2712948"/>
                  </a:lnTo>
                  <a:lnTo>
                    <a:pt x="50028" y="2759190"/>
                  </a:lnTo>
                  <a:lnTo>
                    <a:pt x="58574" y="2805206"/>
                  </a:lnTo>
                  <a:lnTo>
                    <a:pt x="67769" y="2850990"/>
                  </a:lnTo>
                  <a:lnTo>
                    <a:pt x="77609" y="2896537"/>
                  </a:lnTo>
                  <a:lnTo>
                    <a:pt x="88090" y="2941843"/>
                  </a:lnTo>
                  <a:lnTo>
                    <a:pt x="99205" y="2986902"/>
                  </a:lnTo>
                  <a:lnTo>
                    <a:pt x="110951" y="3031709"/>
                  </a:lnTo>
                  <a:lnTo>
                    <a:pt x="123321" y="3076260"/>
                  </a:lnTo>
                  <a:lnTo>
                    <a:pt x="136312" y="3120550"/>
                  </a:lnTo>
                  <a:lnTo>
                    <a:pt x="149918" y="3164573"/>
                  </a:lnTo>
                  <a:lnTo>
                    <a:pt x="164134" y="3208324"/>
                  </a:lnTo>
                  <a:lnTo>
                    <a:pt x="178956" y="3251799"/>
                  </a:lnTo>
                  <a:lnTo>
                    <a:pt x="194377" y="3294993"/>
                  </a:lnTo>
                  <a:lnTo>
                    <a:pt x="210394" y="3337900"/>
                  </a:lnTo>
                  <a:lnTo>
                    <a:pt x="227001" y="3380516"/>
                  </a:lnTo>
                  <a:lnTo>
                    <a:pt x="244193" y="3422835"/>
                  </a:lnTo>
                  <a:lnTo>
                    <a:pt x="261966" y="3464853"/>
                  </a:lnTo>
                  <a:lnTo>
                    <a:pt x="280314" y="3506565"/>
                  </a:lnTo>
                  <a:lnTo>
                    <a:pt x="299232" y="3547965"/>
                  </a:lnTo>
                  <a:lnTo>
                    <a:pt x="318715" y="3589049"/>
                  </a:lnTo>
                  <a:lnTo>
                    <a:pt x="338759" y="3629812"/>
                  </a:lnTo>
                  <a:lnTo>
                    <a:pt x="359359" y="3670249"/>
                  </a:lnTo>
                  <a:lnTo>
                    <a:pt x="380508" y="3710354"/>
                  </a:lnTo>
                  <a:lnTo>
                    <a:pt x="402204" y="3750123"/>
                  </a:lnTo>
                  <a:lnTo>
                    <a:pt x="424439" y="3789551"/>
                  </a:lnTo>
                  <a:lnTo>
                    <a:pt x="447210" y="3828632"/>
                  </a:lnTo>
                  <a:lnTo>
                    <a:pt x="470512" y="3867363"/>
                  </a:lnTo>
                  <a:lnTo>
                    <a:pt x="494339" y="3905737"/>
                  </a:lnTo>
                  <a:lnTo>
                    <a:pt x="518686" y="3943750"/>
                  </a:lnTo>
                  <a:lnTo>
                    <a:pt x="543549" y="3981397"/>
                  </a:lnTo>
                  <a:lnTo>
                    <a:pt x="568923" y="4018673"/>
                  </a:lnTo>
                  <a:lnTo>
                    <a:pt x="594802" y="4055573"/>
                  </a:lnTo>
                  <a:lnTo>
                    <a:pt x="621182" y="4092092"/>
                  </a:lnTo>
                  <a:lnTo>
                    <a:pt x="648057" y="4128225"/>
                  </a:lnTo>
                  <a:lnTo>
                    <a:pt x="675423" y="4163966"/>
                  </a:lnTo>
                  <a:lnTo>
                    <a:pt x="703275" y="4199312"/>
                  </a:lnTo>
                  <a:lnTo>
                    <a:pt x="731607" y="4234257"/>
                  </a:lnTo>
                  <a:lnTo>
                    <a:pt x="760416" y="4268796"/>
                  </a:lnTo>
                  <a:lnTo>
                    <a:pt x="789694" y="4302924"/>
                  </a:lnTo>
                  <a:lnTo>
                    <a:pt x="819439" y="4336636"/>
                  </a:lnTo>
                  <a:lnTo>
                    <a:pt x="849644" y="4369927"/>
                  </a:lnTo>
                  <a:lnTo>
                    <a:pt x="880305" y="4402792"/>
                  </a:lnTo>
                  <a:lnTo>
                    <a:pt x="911417" y="4435226"/>
                  </a:lnTo>
                  <a:lnTo>
                    <a:pt x="942974" y="4467225"/>
                  </a:lnTo>
                  <a:lnTo>
                    <a:pt x="974973" y="4498782"/>
                  </a:lnTo>
                  <a:lnTo>
                    <a:pt x="1007407" y="4529894"/>
                  </a:lnTo>
                  <a:lnTo>
                    <a:pt x="1040272" y="4560555"/>
                  </a:lnTo>
                  <a:lnTo>
                    <a:pt x="1073563" y="4590760"/>
                  </a:lnTo>
                  <a:lnTo>
                    <a:pt x="1107275" y="4620505"/>
                  </a:lnTo>
                  <a:lnTo>
                    <a:pt x="1141403" y="4649783"/>
                  </a:lnTo>
                  <a:lnTo>
                    <a:pt x="1175942" y="4678592"/>
                  </a:lnTo>
                  <a:lnTo>
                    <a:pt x="1210887" y="4706924"/>
                  </a:lnTo>
                  <a:lnTo>
                    <a:pt x="1246233" y="4734776"/>
                  </a:lnTo>
                  <a:lnTo>
                    <a:pt x="1281974" y="4762142"/>
                  </a:lnTo>
                  <a:lnTo>
                    <a:pt x="1318107" y="4789017"/>
                  </a:lnTo>
                  <a:lnTo>
                    <a:pt x="1354626" y="4815397"/>
                  </a:lnTo>
                  <a:lnTo>
                    <a:pt x="1391526" y="4841276"/>
                  </a:lnTo>
                  <a:lnTo>
                    <a:pt x="1428802" y="4866650"/>
                  </a:lnTo>
                  <a:lnTo>
                    <a:pt x="1466449" y="4891513"/>
                  </a:lnTo>
                  <a:lnTo>
                    <a:pt x="1504462" y="4915860"/>
                  </a:lnTo>
                  <a:lnTo>
                    <a:pt x="1542836" y="4939687"/>
                  </a:lnTo>
                  <a:lnTo>
                    <a:pt x="1581567" y="4962989"/>
                  </a:lnTo>
                  <a:lnTo>
                    <a:pt x="1620648" y="4985760"/>
                  </a:lnTo>
                  <a:lnTo>
                    <a:pt x="1660076" y="5007995"/>
                  </a:lnTo>
                  <a:lnTo>
                    <a:pt x="1699845" y="5029691"/>
                  </a:lnTo>
                  <a:lnTo>
                    <a:pt x="1739950" y="5050840"/>
                  </a:lnTo>
                  <a:lnTo>
                    <a:pt x="1780387" y="5071440"/>
                  </a:lnTo>
                  <a:lnTo>
                    <a:pt x="1821150" y="5091484"/>
                  </a:lnTo>
                  <a:lnTo>
                    <a:pt x="1862234" y="5110967"/>
                  </a:lnTo>
                  <a:lnTo>
                    <a:pt x="1903634" y="5129885"/>
                  </a:lnTo>
                  <a:lnTo>
                    <a:pt x="1945346" y="5148233"/>
                  </a:lnTo>
                  <a:lnTo>
                    <a:pt x="1987364" y="5166006"/>
                  </a:lnTo>
                  <a:lnTo>
                    <a:pt x="2029683" y="5183198"/>
                  </a:lnTo>
                  <a:lnTo>
                    <a:pt x="2072299" y="5199805"/>
                  </a:lnTo>
                  <a:lnTo>
                    <a:pt x="2115206" y="5215822"/>
                  </a:lnTo>
                  <a:lnTo>
                    <a:pt x="2158400" y="5231243"/>
                  </a:lnTo>
                  <a:lnTo>
                    <a:pt x="2201875" y="5246065"/>
                  </a:lnTo>
                  <a:lnTo>
                    <a:pt x="2245626" y="5260281"/>
                  </a:lnTo>
                  <a:lnTo>
                    <a:pt x="2289649" y="5273887"/>
                  </a:lnTo>
                  <a:lnTo>
                    <a:pt x="2333939" y="5286878"/>
                  </a:lnTo>
                  <a:lnTo>
                    <a:pt x="2378490" y="5299248"/>
                  </a:lnTo>
                  <a:lnTo>
                    <a:pt x="2423297" y="5310994"/>
                  </a:lnTo>
                  <a:lnTo>
                    <a:pt x="2468356" y="5322109"/>
                  </a:lnTo>
                  <a:lnTo>
                    <a:pt x="2513662" y="5332590"/>
                  </a:lnTo>
                  <a:lnTo>
                    <a:pt x="2559209" y="5342430"/>
                  </a:lnTo>
                  <a:lnTo>
                    <a:pt x="2604993" y="5351625"/>
                  </a:lnTo>
                  <a:lnTo>
                    <a:pt x="2651009" y="5360171"/>
                  </a:lnTo>
                  <a:lnTo>
                    <a:pt x="2697251" y="5368061"/>
                  </a:lnTo>
                  <a:lnTo>
                    <a:pt x="2743715" y="5375291"/>
                  </a:lnTo>
                  <a:lnTo>
                    <a:pt x="2790395" y="5381857"/>
                  </a:lnTo>
                  <a:lnTo>
                    <a:pt x="2837288" y="5387752"/>
                  </a:lnTo>
                  <a:lnTo>
                    <a:pt x="2884387" y="5392972"/>
                  </a:lnTo>
                  <a:lnTo>
                    <a:pt x="2931687" y="5397513"/>
                  </a:lnTo>
                  <a:lnTo>
                    <a:pt x="2979185" y="5401369"/>
                  </a:lnTo>
                  <a:lnTo>
                    <a:pt x="3026874" y="5404534"/>
                  </a:lnTo>
                  <a:lnTo>
                    <a:pt x="3074750" y="5407005"/>
                  </a:lnTo>
                  <a:lnTo>
                    <a:pt x="3122808" y="5408777"/>
                  </a:lnTo>
                  <a:lnTo>
                    <a:pt x="3171043" y="5409843"/>
                  </a:lnTo>
                  <a:lnTo>
                    <a:pt x="3219450" y="5410200"/>
                  </a:lnTo>
                  <a:lnTo>
                    <a:pt x="3267856" y="5409843"/>
                  </a:lnTo>
                  <a:lnTo>
                    <a:pt x="3316091" y="5408777"/>
                  </a:lnTo>
                  <a:lnTo>
                    <a:pt x="3364149" y="5407005"/>
                  </a:lnTo>
                  <a:lnTo>
                    <a:pt x="3412025" y="5404534"/>
                  </a:lnTo>
                  <a:lnTo>
                    <a:pt x="3459714" y="5401369"/>
                  </a:lnTo>
                  <a:lnTo>
                    <a:pt x="3507212" y="5397513"/>
                  </a:lnTo>
                  <a:lnTo>
                    <a:pt x="3554512" y="5392972"/>
                  </a:lnTo>
                  <a:lnTo>
                    <a:pt x="3601611" y="5387752"/>
                  </a:lnTo>
                  <a:lnTo>
                    <a:pt x="3648504" y="5381857"/>
                  </a:lnTo>
                  <a:lnTo>
                    <a:pt x="3695184" y="5375291"/>
                  </a:lnTo>
                  <a:lnTo>
                    <a:pt x="3741648" y="5368061"/>
                  </a:lnTo>
                  <a:lnTo>
                    <a:pt x="3787890" y="5360171"/>
                  </a:lnTo>
                  <a:lnTo>
                    <a:pt x="3833906" y="5351625"/>
                  </a:lnTo>
                  <a:lnTo>
                    <a:pt x="3879690" y="5342430"/>
                  </a:lnTo>
                  <a:lnTo>
                    <a:pt x="3925237" y="5332590"/>
                  </a:lnTo>
                  <a:lnTo>
                    <a:pt x="3970543" y="5322109"/>
                  </a:lnTo>
                  <a:lnTo>
                    <a:pt x="4015602" y="5310994"/>
                  </a:lnTo>
                  <a:lnTo>
                    <a:pt x="4060409" y="5299248"/>
                  </a:lnTo>
                  <a:lnTo>
                    <a:pt x="4104960" y="5286878"/>
                  </a:lnTo>
                  <a:lnTo>
                    <a:pt x="4149250" y="5273887"/>
                  </a:lnTo>
                  <a:lnTo>
                    <a:pt x="4193273" y="5260281"/>
                  </a:lnTo>
                  <a:lnTo>
                    <a:pt x="4237024" y="5246065"/>
                  </a:lnTo>
                  <a:lnTo>
                    <a:pt x="4280499" y="5231243"/>
                  </a:lnTo>
                  <a:lnTo>
                    <a:pt x="4323693" y="5215822"/>
                  </a:lnTo>
                  <a:lnTo>
                    <a:pt x="4366600" y="5199805"/>
                  </a:lnTo>
                  <a:lnTo>
                    <a:pt x="4409216" y="5183198"/>
                  </a:lnTo>
                  <a:lnTo>
                    <a:pt x="4451535" y="5166006"/>
                  </a:lnTo>
                  <a:lnTo>
                    <a:pt x="4493553" y="5148233"/>
                  </a:lnTo>
                  <a:lnTo>
                    <a:pt x="4535265" y="5129885"/>
                  </a:lnTo>
                  <a:lnTo>
                    <a:pt x="4576665" y="5110967"/>
                  </a:lnTo>
                  <a:lnTo>
                    <a:pt x="4617749" y="5091484"/>
                  </a:lnTo>
                  <a:lnTo>
                    <a:pt x="4658512" y="5071440"/>
                  </a:lnTo>
                  <a:lnTo>
                    <a:pt x="4698949" y="5050840"/>
                  </a:lnTo>
                  <a:lnTo>
                    <a:pt x="4739054" y="5029691"/>
                  </a:lnTo>
                  <a:lnTo>
                    <a:pt x="4778823" y="5007995"/>
                  </a:lnTo>
                  <a:lnTo>
                    <a:pt x="4818251" y="4985760"/>
                  </a:lnTo>
                  <a:lnTo>
                    <a:pt x="4857332" y="4962989"/>
                  </a:lnTo>
                  <a:lnTo>
                    <a:pt x="4896063" y="4939687"/>
                  </a:lnTo>
                  <a:lnTo>
                    <a:pt x="4924425" y="4922077"/>
                  </a:lnTo>
                  <a:lnTo>
                    <a:pt x="4924425" y="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4399" y="2019300"/>
              <a:ext cx="5048250" cy="6934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703597" y="8705850"/>
              <a:ext cx="5539105" cy="1581150"/>
            </a:xfrm>
            <a:custGeom>
              <a:avLst/>
              <a:gdLst/>
              <a:ahLst/>
              <a:cxnLst/>
              <a:rect l="l" t="t" r="r" b="b"/>
              <a:pathLst>
                <a:path w="5539105" h="1581150">
                  <a:moveTo>
                    <a:pt x="2769328" y="0"/>
                  </a:moveTo>
                  <a:lnTo>
                    <a:pt x="2720990" y="356"/>
                  </a:lnTo>
                  <a:lnTo>
                    <a:pt x="2672825" y="1420"/>
                  </a:lnTo>
                  <a:lnTo>
                    <a:pt x="2624835" y="3189"/>
                  </a:lnTo>
                  <a:lnTo>
                    <a:pt x="2577028" y="5656"/>
                  </a:lnTo>
                  <a:lnTo>
                    <a:pt x="2529407" y="8817"/>
                  </a:lnTo>
                  <a:lnTo>
                    <a:pt x="2481978" y="12667"/>
                  </a:lnTo>
                  <a:lnTo>
                    <a:pt x="2434745" y="17201"/>
                  </a:lnTo>
                  <a:lnTo>
                    <a:pt x="2387713" y="22413"/>
                  </a:lnTo>
                  <a:lnTo>
                    <a:pt x="2340888" y="28300"/>
                  </a:lnTo>
                  <a:lnTo>
                    <a:pt x="2294275" y="34855"/>
                  </a:lnTo>
                  <a:lnTo>
                    <a:pt x="2247878" y="42074"/>
                  </a:lnTo>
                  <a:lnTo>
                    <a:pt x="2201702" y="49953"/>
                  </a:lnTo>
                  <a:lnTo>
                    <a:pt x="2155753" y="58485"/>
                  </a:lnTo>
                  <a:lnTo>
                    <a:pt x="2110035" y="67667"/>
                  </a:lnTo>
                  <a:lnTo>
                    <a:pt x="2064554" y="77492"/>
                  </a:lnTo>
                  <a:lnTo>
                    <a:pt x="2019313" y="87957"/>
                  </a:lnTo>
                  <a:lnTo>
                    <a:pt x="1974319" y="99055"/>
                  </a:lnTo>
                  <a:lnTo>
                    <a:pt x="1929576" y="110783"/>
                  </a:lnTo>
                  <a:lnTo>
                    <a:pt x="1885090" y="123135"/>
                  </a:lnTo>
                  <a:lnTo>
                    <a:pt x="1840864" y="136107"/>
                  </a:lnTo>
                  <a:lnTo>
                    <a:pt x="1796905" y="149692"/>
                  </a:lnTo>
                  <a:lnTo>
                    <a:pt x="1753217" y="163887"/>
                  </a:lnTo>
                  <a:lnTo>
                    <a:pt x="1709805" y="178686"/>
                  </a:lnTo>
                  <a:lnTo>
                    <a:pt x="1666674" y="194084"/>
                  </a:lnTo>
                  <a:lnTo>
                    <a:pt x="1623829" y="210077"/>
                  </a:lnTo>
                  <a:lnTo>
                    <a:pt x="1581275" y="226659"/>
                  </a:lnTo>
                  <a:lnTo>
                    <a:pt x="1539017" y="243826"/>
                  </a:lnTo>
                  <a:lnTo>
                    <a:pt x="1497060" y="261572"/>
                  </a:lnTo>
                  <a:lnTo>
                    <a:pt x="1455409" y="279892"/>
                  </a:lnTo>
                  <a:lnTo>
                    <a:pt x="1414069" y="298782"/>
                  </a:lnTo>
                  <a:lnTo>
                    <a:pt x="1373045" y="318237"/>
                  </a:lnTo>
                  <a:lnTo>
                    <a:pt x="1332341" y="338250"/>
                  </a:lnTo>
                  <a:lnTo>
                    <a:pt x="1291964" y="358819"/>
                  </a:lnTo>
                  <a:lnTo>
                    <a:pt x="1251917" y="379937"/>
                  </a:lnTo>
                  <a:lnTo>
                    <a:pt x="1212206" y="401600"/>
                  </a:lnTo>
                  <a:lnTo>
                    <a:pt x="1172836" y="423802"/>
                  </a:lnTo>
                  <a:lnTo>
                    <a:pt x="1133811" y="446539"/>
                  </a:lnTo>
                  <a:lnTo>
                    <a:pt x="1095137" y="469806"/>
                  </a:lnTo>
                  <a:lnTo>
                    <a:pt x="1056819" y="493598"/>
                  </a:lnTo>
                  <a:lnTo>
                    <a:pt x="1018861" y="517909"/>
                  </a:lnTo>
                  <a:lnTo>
                    <a:pt x="981269" y="542735"/>
                  </a:lnTo>
                  <a:lnTo>
                    <a:pt x="944048" y="568071"/>
                  </a:lnTo>
                  <a:lnTo>
                    <a:pt x="907202" y="593911"/>
                  </a:lnTo>
                  <a:lnTo>
                    <a:pt x="870737" y="620252"/>
                  </a:lnTo>
                  <a:lnTo>
                    <a:pt x="834657" y="647088"/>
                  </a:lnTo>
                  <a:lnTo>
                    <a:pt x="798968" y="674413"/>
                  </a:lnTo>
                  <a:lnTo>
                    <a:pt x="763674" y="702223"/>
                  </a:lnTo>
                  <a:lnTo>
                    <a:pt x="728780" y="730514"/>
                  </a:lnTo>
                  <a:lnTo>
                    <a:pt x="694292" y="759279"/>
                  </a:lnTo>
                  <a:lnTo>
                    <a:pt x="660214" y="788514"/>
                  </a:lnTo>
                  <a:lnTo>
                    <a:pt x="626552" y="818215"/>
                  </a:lnTo>
                  <a:lnTo>
                    <a:pt x="593310" y="848375"/>
                  </a:lnTo>
                  <a:lnTo>
                    <a:pt x="560493" y="878991"/>
                  </a:lnTo>
                  <a:lnTo>
                    <a:pt x="528106" y="910057"/>
                  </a:lnTo>
                  <a:lnTo>
                    <a:pt x="496155" y="941568"/>
                  </a:lnTo>
                  <a:lnTo>
                    <a:pt x="464644" y="973519"/>
                  </a:lnTo>
                  <a:lnTo>
                    <a:pt x="433578" y="1005906"/>
                  </a:lnTo>
                  <a:lnTo>
                    <a:pt x="402962" y="1038722"/>
                  </a:lnTo>
                  <a:lnTo>
                    <a:pt x="372801" y="1071964"/>
                  </a:lnTo>
                  <a:lnTo>
                    <a:pt x="343100" y="1105627"/>
                  </a:lnTo>
                  <a:lnTo>
                    <a:pt x="313865" y="1139704"/>
                  </a:lnTo>
                  <a:lnTo>
                    <a:pt x="285099" y="1174192"/>
                  </a:lnTo>
                  <a:lnTo>
                    <a:pt x="256809" y="1209086"/>
                  </a:lnTo>
                  <a:lnTo>
                    <a:pt x="228998" y="1244379"/>
                  </a:lnTo>
                  <a:lnTo>
                    <a:pt x="201672" y="1280069"/>
                  </a:lnTo>
                  <a:lnTo>
                    <a:pt x="174837" y="1316148"/>
                  </a:lnTo>
                  <a:lnTo>
                    <a:pt x="148496" y="1352614"/>
                  </a:lnTo>
                  <a:lnTo>
                    <a:pt x="122655" y="1389460"/>
                  </a:lnTo>
                  <a:lnTo>
                    <a:pt x="97319" y="1426681"/>
                  </a:lnTo>
                  <a:lnTo>
                    <a:pt x="72493" y="1464273"/>
                  </a:lnTo>
                  <a:lnTo>
                    <a:pt x="48181" y="1502230"/>
                  </a:lnTo>
                  <a:lnTo>
                    <a:pt x="24389" y="1540549"/>
                  </a:lnTo>
                  <a:lnTo>
                    <a:pt x="0" y="1581150"/>
                  </a:lnTo>
                  <a:lnTo>
                    <a:pt x="5538534" y="1581150"/>
                  </a:lnTo>
                  <a:lnTo>
                    <a:pt x="5514145" y="1540549"/>
                  </a:lnTo>
                  <a:lnTo>
                    <a:pt x="5490353" y="1502230"/>
                  </a:lnTo>
                  <a:lnTo>
                    <a:pt x="5466042" y="1464273"/>
                  </a:lnTo>
                  <a:lnTo>
                    <a:pt x="5441216" y="1426681"/>
                  </a:lnTo>
                  <a:lnTo>
                    <a:pt x="5415881" y="1389460"/>
                  </a:lnTo>
                  <a:lnTo>
                    <a:pt x="5390040" y="1352614"/>
                  </a:lnTo>
                  <a:lnTo>
                    <a:pt x="5363700" y="1316148"/>
                  </a:lnTo>
                  <a:lnTo>
                    <a:pt x="5336865" y="1280069"/>
                  </a:lnTo>
                  <a:lnTo>
                    <a:pt x="5309540" y="1244379"/>
                  </a:lnTo>
                  <a:lnTo>
                    <a:pt x="5281730" y="1209086"/>
                  </a:lnTo>
                  <a:lnTo>
                    <a:pt x="5253440" y="1174192"/>
                  </a:lnTo>
                  <a:lnTo>
                    <a:pt x="5224675" y="1139704"/>
                  </a:lnTo>
                  <a:lnTo>
                    <a:pt x="5195440" y="1105627"/>
                  </a:lnTo>
                  <a:lnTo>
                    <a:pt x="5165740" y="1071964"/>
                  </a:lnTo>
                  <a:lnTo>
                    <a:pt x="5135580" y="1038722"/>
                  </a:lnTo>
                  <a:lnTo>
                    <a:pt x="5104965" y="1005906"/>
                  </a:lnTo>
                  <a:lnTo>
                    <a:pt x="5073900" y="973519"/>
                  </a:lnTo>
                  <a:lnTo>
                    <a:pt x="5042390" y="941568"/>
                  </a:lnTo>
                  <a:lnTo>
                    <a:pt x="5010439" y="910057"/>
                  </a:lnTo>
                  <a:lnTo>
                    <a:pt x="4978053" y="878991"/>
                  </a:lnTo>
                  <a:lnTo>
                    <a:pt x="4945238" y="848375"/>
                  </a:lnTo>
                  <a:lnTo>
                    <a:pt x="4911996" y="818215"/>
                  </a:lnTo>
                  <a:lnTo>
                    <a:pt x="4878335" y="788514"/>
                  </a:lnTo>
                  <a:lnTo>
                    <a:pt x="4844258" y="759279"/>
                  </a:lnTo>
                  <a:lnTo>
                    <a:pt x="4809771" y="730514"/>
                  </a:lnTo>
                  <a:lnTo>
                    <a:pt x="4774879" y="702223"/>
                  </a:lnTo>
                  <a:lnTo>
                    <a:pt x="4739586" y="674413"/>
                  </a:lnTo>
                  <a:lnTo>
                    <a:pt x="4703898" y="647088"/>
                  </a:lnTo>
                  <a:lnTo>
                    <a:pt x="4667819" y="620252"/>
                  </a:lnTo>
                  <a:lnTo>
                    <a:pt x="4631355" y="593911"/>
                  </a:lnTo>
                  <a:lnTo>
                    <a:pt x="4594511" y="568071"/>
                  </a:lnTo>
                  <a:lnTo>
                    <a:pt x="4557291" y="542735"/>
                  </a:lnTo>
                  <a:lnTo>
                    <a:pt x="4519700" y="517909"/>
                  </a:lnTo>
                  <a:lnTo>
                    <a:pt x="4481744" y="493598"/>
                  </a:lnTo>
                  <a:lnTo>
                    <a:pt x="4443427" y="469806"/>
                  </a:lnTo>
                  <a:lnTo>
                    <a:pt x="4404755" y="446539"/>
                  </a:lnTo>
                  <a:lnTo>
                    <a:pt x="4365732" y="423802"/>
                  </a:lnTo>
                  <a:lnTo>
                    <a:pt x="4326363" y="401600"/>
                  </a:lnTo>
                  <a:lnTo>
                    <a:pt x="4286654" y="379937"/>
                  </a:lnTo>
                  <a:lnTo>
                    <a:pt x="4246608" y="358819"/>
                  </a:lnTo>
                  <a:lnTo>
                    <a:pt x="4206233" y="338250"/>
                  </a:lnTo>
                  <a:lnTo>
                    <a:pt x="4165531" y="318237"/>
                  </a:lnTo>
                  <a:lnTo>
                    <a:pt x="4124508" y="298782"/>
                  </a:lnTo>
                  <a:lnTo>
                    <a:pt x="4083170" y="279892"/>
                  </a:lnTo>
                  <a:lnTo>
                    <a:pt x="4041521" y="261572"/>
                  </a:lnTo>
                  <a:lnTo>
                    <a:pt x="3999566" y="243826"/>
                  </a:lnTo>
                  <a:lnTo>
                    <a:pt x="3957310" y="226659"/>
                  </a:lnTo>
                  <a:lnTo>
                    <a:pt x="3914758" y="210077"/>
                  </a:lnTo>
                  <a:lnTo>
                    <a:pt x="3871915" y="194084"/>
                  </a:lnTo>
                  <a:lnTo>
                    <a:pt x="3828786" y="178686"/>
                  </a:lnTo>
                  <a:lnTo>
                    <a:pt x="3785377" y="163887"/>
                  </a:lnTo>
                  <a:lnTo>
                    <a:pt x="3741691" y="149692"/>
                  </a:lnTo>
                  <a:lnTo>
                    <a:pt x="3697734" y="136107"/>
                  </a:lnTo>
                  <a:lnTo>
                    <a:pt x="3653511" y="123135"/>
                  </a:lnTo>
                  <a:lnTo>
                    <a:pt x="3609026" y="110783"/>
                  </a:lnTo>
                  <a:lnTo>
                    <a:pt x="3564286" y="99055"/>
                  </a:lnTo>
                  <a:lnTo>
                    <a:pt x="3519294" y="87957"/>
                  </a:lnTo>
                  <a:lnTo>
                    <a:pt x="3474057" y="77492"/>
                  </a:lnTo>
                  <a:lnTo>
                    <a:pt x="3428578" y="67667"/>
                  </a:lnTo>
                  <a:lnTo>
                    <a:pt x="3382863" y="58485"/>
                  </a:lnTo>
                  <a:lnTo>
                    <a:pt x="3336916" y="49953"/>
                  </a:lnTo>
                  <a:lnTo>
                    <a:pt x="3290743" y="42074"/>
                  </a:lnTo>
                  <a:lnTo>
                    <a:pt x="3244349" y="34855"/>
                  </a:lnTo>
                  <a:lnTo>
                    <a:pt x="3197738" y="28300"/>
                  </a:lnTo>
                  <a:lnTo>
                    <a:pt x="3150917" y="22413"/>
                  </a:lnTo>
                  <a:lnTo>
                    <a:pt x="3103888" y="17201"/>
                  </a:lnTo>
                  <a:lnTo>
                    <a:pt x="3056658" y="12667"/>
                  </a:lnTo>
                  <a:lnTo>
                    <a:pt x="3009232" y="8817"/>
                  </a:lnTo>
                  <a:lnTo>
                    <a:pt x="2961614" y="5656"/>
                  </a:lnTo>
                  <a:lnTo>
                    <a:pt x="2913810" y="3189"/>
                  </a:lnTo>
                  <a:lnTo>
                    <a:pt x="2865824" y="1420"/>
                  </a:lnTo>
                  <a:lnTo>
                    <a:pt x="2817662" y="356"/>
                  </a:lnTo>
                  <a:lnTo>
                    <a:pt x="2769328" y="0"/>
                  </a:lnTo>
                  <a:close/>
                </a:path>
              </a:pathLst>
            </a:custGeom>
            <a:solidFill>
              <a:srgbClr val="797B7B">
                <a:alpha val="1294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5088" rIns="0" bIns="0" rtlCol="0" vert="horz">
            <a:spAutoFit/>
          </a:bodyPr>
          <a:lstStyle/>
          <a:p>
            <a:pPr marL="838200">
              <a:lnSpc>
                <a:spcPct val="100000"/>
              </a:lnSpc>
              <a:spcBef>
                <a:spcPts val="110"/>
              </a:spcBef>
            </a:pPr>
            <a:r>
              <a:rPr dirty="0" sz="12000" spc="-1710"/>
              <a:t>INTRODUCTION</a:t>
            </a:r>
            <a:endParaRPr sz="12000"/>
          </a:p>
        </p:txBody>
      </p:sp>
      <p:sp>
        <p:nvSpPr>
          <p:cNvPr id="7" name="object 7" descr=""/>
          <p:cNvSpPr txBox="1"/>
          <p:nvPr/>
        </p:nvSpPr>
        <p:spPr>
          <a:xfrm>
            <a:off x="1016635" y="3422078"/>
            <a:ext cx="11115040" cy="468630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algn="just" marL="12700" marR="5080">
              <a:lnSpc>
                <a:spcPct val="85100"/>
              </a:lnSpc>
              <a:spcBef>
                <a:spcPts val="620"/>
              </a:spcBef>
            </a:pPr>
            <a:r>
              <a:rPr dirty="0" sz="2750">
                <a:latin typeface="Verdana"/>
                <a:cs typeface="Verdana"/>
              </a:rPr>
              <a:t>Electricity</a:t>
            </a:r>
            <a:r>
              <a:rPr dirty="0" sz="2750" spc="195">
                <a:latin typeface="Verdana"/>
                <a:cs typeface="Verdana"/>
              </a:rPr>
              <a:t> </a:t>
            </a:r>
            <a:r>
              <a:rPr dirty="0" sz="2750" spc="80">
                <a:latin typeface="Verdana"/>
                <a:cs typeface="Verdana"/>
              </a:rPr>
              <a:t>consumption</a:t>
            </a:r>
            <a:r>
              <a:rPr dirty="0" sz="2750" spc="204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forecasting</a:t>
            </a:r>
            <a:r>
              <a:rPr dirty="0" sz="2750" spc="21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is</a:t>
            </a:r>
            <a:r>
              <a:rPr dirty="0" sz="2750" spc="190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essential</a:t>
            </a:r>
            <a:r>
              <a:rPr dirty="0" sz="2750" spc="200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for</a:t>
            </a:r>
            <a:r>
              <a:rPr dirty="0" sz="2750" spc="185">
                <a:latin typeface="Verdana"/>
                <a:cs typeface="Verdana"/>
              </a:rPr>
              <a:t> </a:t>
            </a:r>
            <a:r>
              <a:rPr dirty="0" sz="2750" spc="90">
                <a:latin typeface="Verdana"/>
                <a:cs typeface="Verdana"/>
              </a:rPr>
              <a:t>managing </a:t>
            </a:r>
            <a:r>
              <a:rPr dirty="0" sz="2750">
                <a:latin typeface="Verdana"/>
                <a:cs typeface="Verdana"/>
              </a:rPr>
              <a:t>energy</a:t>
            </a:r>
            <a:r>
              <a:rPr dirty="0" sz="2750" spc="95">
                <a:latin typeface="Verdana"/>
                <a:cs typeface="Verdana"/>
              </a:rPr>
              <a:t>  </a:t>
            </a:r>
            <a:r>
              <a:rPr dirty="0" sz="2750">
                <a:latin typeface="Verdana"/>
                <a:cs typeface="Verdana"/>
              </a:rPr>
              <a:t>usage</a:t>
            </a:r>
            <a:r>
              <a:rPr dirty="0" sz="2750" spc="105">
                <a:latin typeface="Verdana"/>
                <a:cs typeface="Verdana"/>
              </a:rPr>
              <a:t>  </a:t>
            </a:r>
            <a:r>
              <a:rPr dirty="0" sz="2750">
                <a:latin typeface="Verdana"/>
                <a:cs typeface="Verdana"/>
              </a:rPr>
              <a:t>efficiently</a:t>
            </a:r>
            <a:r>
              <a:rPr dirty="0" sz="2750" spc="100">
                <a:latin typeface="Verdana"/>
                <a:cs typeface="Verdana"/>
              </a:rPr>
              <a:t>  </a:t>
            </a:r>
            <a:r>
              <a:rPr dirty="0" sz="2750" spc="95">
                <a:latin typeface="Verdana"/>
                <a:cs typeface="Verdana"/>
              </a:rPr>
              <a:t>and</a:t>
            </a:r>
            <a:r>
              <a:rPr dirty="0" sz="2750" spc="90">
                <a:latin typeface="Verdana"/>
                <a:cs typeface="Verdana"/>
              </a:rPr>
              <a:t>  </a:t>
            </a:r>
            <a:r>
              <a:rPr dirty="0" sz="2750">
                <a:latin typeface="Verdana"/>
                <a:cs typeface="Verdana"/>
              </a:rPr>
              <a:t>avoiding</a:t>
            </a:r>
            <a:r>
              <a:rPr dirty="0" sz="2750" spc="85">
                <a:latin typeface="Verdana"/>
                <a:cs typeface="Verdana"/>
              </a:rPr>
              <a:t>  </a:t>
            </a:r>
            <a:r>
              <a:rPr dirty="0" sz="2750">
                <a:latin typeface="Verdana"/>
                <a:cs typeface="Verdana"/>
              </a:rPr>
              <a:t>unnecessary</a:t>
            </a:r>
            <a:r>
              <a:rPr dirty="0" sz="2750" spc="105">
                <a:latin typeface="Verdana"/>
                <a:cs typeface="Verdana"/>
              </a:rPr>
              <a:t>  </a:t>
            </a:r>
            <a:r>
              <a:rPr dirty="0" sz="2750" spc="60">
                <a:latin typeface="Verdana"/>
                <a:cs typeface="Verdana"/>
              </a:rPr>
              <a:t>power </a:t>
            </a:r>
            <a:r>
              <a:rPr dirty="0" sz="2750">
                <a:latin typeface="Verdana"/>
                <a:cs typeface="Verdana"/>
              </a:rPr>
              <a:t>wastage.</a:t>
            </a:r>
            <a:r>
              <a:rPr dirty="0" sz="2750" spc="67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This</a:t>
            </a:r>
            <a:r>
              <a:rPr dirty="0" sz="2750" spc="66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project</a:t>
            </a:r>
            <a:r>
              <a:rPr dirty="0" sz="2750" spc="-140">
                <a:latin typeface="Verdana"/>
                <a:cs typeface="Verdana"/>
              </a:rPr>
              <a:t>  </a:t>
            </a:r>
            <a:r>
              <a:rPr dirty="0" sz="2750">
                <a:latin typeface="Verdana"/>
                <a:cs typeface="Verdana"/>
              </a:rPr>
              <a:t>aims</a:t>
            </a:r>
            <a:r>
              <a:rPr dirty="0" sz="2750" spc="65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to</a:t>
            </a:r>
            <a:r>
              <a:rPr dirty="0" sz="2750" spc="675">
                <a:latin typeface="Verdana"/>
                <a:cs typeface="Verdana"/>
              </a:rPr>
              <a:t> </a:t>
            </a:r>
            <a:r>
              <a:rPr dirty="0" sz="2750" spc="90">
                <a:latin typeface="Verdana"/>
                <a:cs typeface="Verdana"/>
              </a:rPr>
              <a:t>build</a:t>
            </a:r>
            <a:r>
              <a:rPr dirty="0" sz="2750" spc="63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a</a:t>
            </a:r>
            <a:r>
              <a:rPr dirty="0" sz="2750" spc="660"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simple</a:t>
            </a:r>
            <a:r>
              <a:rPr dirty="0" sz="2750" spc="660">
                <a:latin typeface="Verdana"/>
                <a:cs typeface="Verdana"/>
              </a:rPr>
              <a:t> </a:t>
            </a:r>
            <a:r>
              <a:rPr dirty="0" sz="2750" spc="100">
                <a:latin typeface="Verdana"/>
                <a:cs typeface="Verdana"/>
              </a:rPr>
              <a:t>and</a:t>
            </a:r>
            <a:r>
              <a:rPr dirty="0" sz="2750" spc="635">
                <a:latin typeface="Verdana"/>
                <a:cs typeface="Verdana"/>
              </a:rPr>
              <a:t> </a:t>
            </a:r>
            <a:r>
              <a:rPr dirty="0" sz="2750" spc="-10">
                <a:latin typeface="Verdana"/>
                <a:cs typeface="Verdana"/>
              </a:rPr>
              <a:t>effective </a:t>
            </a:r>
            <a:r>
              <a:rPr dirty="0" sz="2750" spc="80">
                <a:latin typeface="Verdana"/>
                <a:cs typeface="Verdana"/>
              </a:rPr>
              <a:t>machine</a:t>
            </a:r>
            <a:r>
              <a:rPr dirty="0" sz="2750" spc="195">
                <a:latin typeface="Verdana"/>
                <a:cs typeface="Verdana"/>
              </a:rPr>
              <a:t>   </a:t>
            </a:r>
            <a:r>
              <a:rPr dirty="0" sz="2750">
                <a:latin typeface="Verdana"/>
                <a:cs typeface="Verdana"/>
              </a:rPr>
              <a:t>learning</a:t>
            </a:r>
            <a:r>
              <a:rPr dirty="0" sz="2750" spc="180">
                <a:latin typeface="Verdana"/>
                <a:cs typeface="Verdana"/>
              </a:rPr>
              <a:t>   </a:t>
            </a:r>
            <a:r>
              <a:rPr dirty="0" sz="2750" spc="100">
                <a:latin typeface="Verdana"/>
                <a:cs typeface="Verdana"/>
              </a:rPr>
              <a:t>model</a:t>
            </a:r>
            <a:r>
              <a:rPr dirty="0" sz="2750" spc="180">
                <a:latin typeface="Verdana"/>
                <a:cs typeface="Verdana"/>
              </a:rPr>
              <a:t>   </a:t>
            </a:r>
            <a:r>
              <a:rPr dirty="0" sz="2750">
                <a:latin typeface="Verdana"/>
                <a:cs typeface="Verdana"/>
              </a:rPr>
              <a:t>that</a:t>
            </a:r>
            <a:r>
              <a:rPr dirty="0" sz="2750" spc="180">
                <a:latin typeface="Verdana"/>
                <a:cs typeface="Verdana"/>
              </a:rPr>
              <a:t>   </a:t>
            </a:r>
            <a:r>
              <a:rPr dirty="0" sz="2750" spc="60">
                <a:latin typeface="Verdana"/>
                <a:cs typeface="Verdana"/>
              </a:rPr>
              <a:t>can</a:t>
            </a:r>
            <a:r>
              <a:rPr dirty="0" sz="2750" spc="195">
                <a:latin typeface="Verdana"/>
                <a:cs typeface="Verdana"/>
              </a:rPr>
              <a:t>   </a:t>
            </a:r>
            <a:r>
              <a:rPr dirty="0" sz="2750" spc="55">
                <a:latin typeface="Verdana"/>
                <a:cs typeface="Verdana"/>
              </a:rPr>
              <a:t>predict</a:t>
            </a:r>
            <a:r>
              <a:rPr dirty="0" sz="2750" spc="180">
                <a:latin typeface="Verdana"/>
                <a:cs typeface="Verdana"/>
              </a:rPr>
              <a:t>   </a:t>
            </a:r>
            <a:r>
              <a:rPr dirty="0" sz="2750" spc="-10">
                <a:latin typeface="Verdana"/>
                <a:cs typeface="Verdana"/>
              </a:rPr>
              <a:t>electricity </a:t>
            </a:r>
            <a:r>
              <a:rPr dirty="0" sz="2750" spc="85">
                <a:latin typeface="Verdana"/>
                <a:cs typeface="Verdana"/>
              </a:rPr>
              <a:t>consumption</a:t>
            </a:r>
            <a:r>
              <a:rPr dirty="0" sz="2750" spc="190">
                <a:latin typeface="Verdana"/>
                <a:cs typeface="Verdana"/>
              </a:rPr>
              <a:t>   </a:t>
            </a:r>
            <a:r>
              <a:rPr dirty="0" sz="2750">
                <a:latin typeface="Verdana"/>
                <a:cs typeface="Verdana"/>
              </a:rPr>
              <a:t>based</a:t>
            </a:r>
            <a:r>
              <a:rPr dirty="0" sz="2750" spc="190">
                <a:latin typeface="Verdana"/>
                <a:cs typeface="Verdana"/>
              </a:rPr>
              <a:t>   </a:t>
            </a:r>
            <a:r>
              <a:rPr dirty="0" sz="2750" spc="90">
                <a:latin typeface="Verdana"/>
                <a:cs typeface="Verdana"/>
              </a:rPr>
              <a:t>on</a:t>
            </a:r>
            <a:r>
              <a:rPr dirty="0" sz="2750" spc="195">
                <a:latin typeface="Verdana"/>
                <a:cs typeface="Verdana"/>
              </a:rPr>
              <a:t>   </a:t>
            </a:r>
            <a:r>
              <a:rPr dirty="0" sz="2750" spc="60">
                <a:latin typeface="Verdana"/>
                <a:cs typeface="Verdana"/>
              </a:rPr>
              <a:t>important</a:t>
            </a:r>
            <a:r>
              <a:rPr dirty="0" sz="2750" spc="185">
                <a:latin typeface="Verdana"/>
                <a:cs typeface="Verdana"/>
              </a:rPr>
              <a:t>   </a:t>
            </a:r>
            <a:r>
              <a:rPr dirty="0" sz="2750" spc="85">
                <a:latin typeface="Verdana"/>
                <a:cs typeface="Verdana"/>
              </a:rPr>
              <a:t>input</a:t>
            </a:r>
            <a:r>
              <a:rPr dirty="0" sz="2750" spc="185">
                <a:latin typeface="Verdana"/>
                <a:cs typeface="Verdana"/>
              </a:rPr>
              <a:t>   </a:t>
            </a:r>
            <a:r>
              <a:rPr dirty="0" sz="2750">
                <a:latin typeface="Verdana"/>
                <a:cs typeface="Verdana"/>
              </a:rPr>
              <a:t>factors</a:t>
            </a:r>
            <a:r>
              <a:rPr dirty="0" sz="2750" spc="190">
                <a:latin typeface="Verdana"/>
                <a:cs typeface="Verdana"/>
              </a:rPr>
              <a:t>   </a:t>
            </a:r>
            <a:r>
              <a:rPr dirty="0" sz="2750" spc="-20">
                <a:latin typeface="Verdana"/>
                <a:cs typeface="Verdana"/>
              </a:rPr>
              <a:t>like </a:t>
            </a:r>
            <a:r>
              <a:rPr dirty="0" sz="2750">
                <a:latin typeface="Verdana"/>
                <a:cs typeface="Verdana"/>
              </a:rPr>
              <a:t>temperature,</a:t>
            </a:r>
            <a:r>
              <a:rPr dirty="0" sz="2750" spc="-16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humidity,</a:t>
            </a:r>
            <a:r>
              <a:rPr dirty="0" sz="2750" spc="-220">
                <a:latin typeface="Verdana"/>
                <a:cs typeface="Verdana"/>
              </a:rPr>
              <a:t> </a:t>
            </a:r>
            <a:r>
              <a:rPr dirty="0" sz="2750" spc="95">
                <a:latin typeface="Verdana"/>
                <a:cs typeface="Verdana"/>
              </a:rPr>
              <a:t>and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50">
                <a:latin typeface="Verdana"/>
                <a:cs typeface="Verdana"/>
              </a:rPr>
              <a:t>appliance</a:t>
            </a:r>
            <a:r>
              <a:rPr dirty="0" sz="2750" spc="-220">
                <a:latin typeface="Verdana"/>
                <a:cs typeface="Verdana"/>
              </a:rPr>
              <a:t> </a:t>
            </a:r>
            <a:r>
              <a:rPr dirty="0" sz="2750" spc="-10">
                <a:latin typeface="Verdana"/>
                <a:cs typeface="Verdana"/>
              </a:rPr>
              <a:t>usage.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2750">
              <a:latin typeface="Verdana"/>
              <a:cs typeface="Verdana"/>
            </a:endParaRPr>
          </a:p>
          <a:p>
            <a:pPr algn="just" marL="12700" marR="5715">
              <a:lnSpc>
                <a:spcPct val="85400"/>
              </a:lnSpc>
            </a:pPr>
            <a:r>
              <a:rPr dirty="0" sz="2550" spc="60">
                <a:latin typeface="Verdana"/>
                <a:cs typeface="Verdana"/>
              </a:rPr>
              <a:t>Using</a:t>
            </a:r>
            <a:r>
              <a:rPr dirty="0" sz="2550" spc="8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a</a:t>
            </a:r>
            <a:r>
              <a:rPr dirty="0" sz="2550" spc="80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Linear</a:t>
            </a:r>
            <a:r>
              <a:rPr dirty="0" sz="2550" spc="8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Regression</a:t>
            </a:r>
            <a:r>
              <a:rPr dirty="0" sz="2550" spc="90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model,</a:t>
            </a:r>
            <a:r>
              <a:rPr dirty="0" sz="2550" spc="75">
                <a:latin typeface="Verdana"/>
                <a:cs typeface="Verdana"/>
              </a:rPr>
              <a:t>  </a:t>
            </a:r>
            <a:r>
              <a:rPr dirty="0" sz="2550" spc="55">
                <a:latin typeface="Verdana"/>
                <a:cs typeface="Verdana"/>
              </a:rPr>
              <a:t>the</a:t>
            </a:r>
            <a:r>
              <a:rPr dirty="0" sz="2550" spc="80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system</a:t>
            </a:r>
            <a:r>
              <a:rPr dirty="0" sz="2550" spc="10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analyzes</a:t>
            </a:r>
            <a:r>
              <a:rPr dirty="0" sz="2550" spc="95">
                <a:latin typeface="Verdana"/>
                <a:cs typeface="Verdana"/>
              </a:rPr>
              <a:t>  </a:t>
            </a:r>
            <a:r>
              <a:rPr dirty="0" sz="2550" spc="-10">
                <a:latin typeface="Verdana"/>
                <a:cs typeface="Verdana"/>
              </a:rPr>
              <a:t>these </a:t>
            </a:r>
            <a:r>
              <a:rPr dirty="0" sz="2550">
                <a:latin typeface="Verdana"/>
                <a:cs typeface="Verdana"/>
              </a:rPr>
              <a:t>parameters</a:t>
            </a:r>
            <a:r>
              <a:rPr dirty="0" sz="2550" spc="120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to</a:t>
            </a:r>
            <a:r>
              <a:rPr dirty="0" sz="2550" spc="10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generate</a:t>
            </a:r>
            <a:r>
              <a:rPr dirty="0" sz="2550" spc="9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accurate</a:t>
            </a:r>
            <a:r>
              <a:rPr dirty="0" sz="2550" spc="120">
                <a:latin typeface="Verdana"/>
                <a:cs typeface="Verdana"/>
              </a:rPr>
              <a:t>  </a:t>
            </a:r>
            <a:r>
              <a:rPr dirty="0" sz="2550" spc="80">
                <a:latin typeface="Verdana"/>
                <a:cs typeface="Verdana"/>
              </a:rPr>
              <a:t>consumption</a:t>
            </a:r>
            <a:r>
              <a:rPr dirty="0" sz="2550" spc="100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estimates.</a:t>
            </a:r>
            <a:r>
              <a:rPr dirty="0" sz="2550" spc="105">
                <a:latin typeface="Verdana"/>
                <a:cs typeface="Verdana"/>
              </a:rPr>
              <a:t>  </a:t>
            </a:r>
            <a:r>
              <a:rPr dirty="0" sz="2550" spc="-25">
                <a:latin typeface="Verdana"/>
                <a:cs typeface="Verdana"/>
              </a:rPr>
              <a:t>The </a:t>
            </a:r>
            <a:r>
              <a:rPr dirty="0" sz="2550" spc="90">
                <a:latin typeface="Verdana"/>
                <a:cs typeface="Verdana"/>
              </a:rPr>
              <a:t>model</a:t>
            </a:r>
            <a:r>
              <a:rPr dirty="0" sz="2550" spc="49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is</a:t>
            </a:r>
            <a:r>
              <a:rPr dirty="0" sz="2550" spc="535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integrated</a:t>
            </a:r>
            <a:r>
              <a:rPr dirty="0" sz="2550" spc="525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into</a:t>
            </a:r>
            <a:r>
              <a:rPr dirty="0" sz="2550" spc="545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a</a:t>
            </a:r>
            <a:r>
              <a:rPr dirty="0" sz="2550" spc="525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Streamlit</a:t>
            </a:r>
            <a:r>
              <a:rPr dirty="0" sz="2550" spc="520">
                <a:latin typeface="Verdana"/>
                <a:cs typeface="Verdana"/>
              </a:rPr>
              <a:t> </a:t>
            </a:r>
            <a:r>
              <a:rPr dirty="0" sz="2550" spc="105">
                <a:latin typeface="Verdana"/>
                <a:cs typeface="Verdana"/>
              </a:rPr>
              <a:t>web</a:t>
            </a:r>
            <a:r>
              <a:rPr dirty="0" sz="2550" spc="50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app,</a:t>
            </a:r>
            <a:r>
              <a:rPr dirty="0" sz="2550" spc="47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allowing</a:t>
            </a:r>
            <a:r>
              <a:rPr dirty="0" sz="2550" spc="56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users</a:t>
            </a:r>
            <a:r>
              <a:rPr dirty="0" sz="2550" spc="525">
                <a:latin typeface="Verdana"/>
                <a:cs typeface="Verdana"/>
              </a:rPr>
              <a:t> </a:t>
            </a:r>
            <a:r>
              <a:rPr dirty="0" sz="2550" spc="25">
                <a:latin typeface="Verdana"/>
                <a:cs typeface="Verdana"/>
              </a:rPr>
              <a:t>to </a:t>
            </a:r>
            <a:r>
              <a:rPr dirty="0" sz="2550">
                <a:latin typeface="Verdana"/>
                <a:cs typeface="Verdana"/>
              </a:rPr>
              <a:t>enter</a:t>
            </a:r>
            <a:r>
              <a:rPr dirty="0" sz="2550" spc="12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values</a:t>
            </a:r>
            <a:r>
              <a:rPr dirty="0" sz="2550" spc="55">
                <a:latin typeface="Verdana"/>
                <a:cs typeface="Verdana"/>
              </a:rPr>
              <a:t> </a:t>
            </a:r>
            <a:r>
              <a:rPr dirty="0" sz="2550" spc="60">
                <a:latin typeface="Verdana"/>
                <a:cs typeface="Verdana"/>
              </a:rPr>
              <a:t>and</a:t>
            </a:r>
            <a:r>
              <a:rPr dirty="0" sz="2550" spc="11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instantly</a:t>
            </a:r>
            <a:r>
              <a:rPr dirty="0" sz="2550" spc="114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view</a:t>
            </a:r>
            <a:r>
              <a:rPr dirty="0" sz="2550" spc="12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predictions.</a:t>
            </a:r>
            <a:r>
              <a:rPr dirty="0" sz="2550" spc="8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This</a:t>
            </a:r>
            <a:r>
              <a:rPr dirty="0" sz="2550" spc="90">
                <a:latin typeface="Verdana"/>
                <a:cs typeface="Verdana"/>
              </a:rPr>
              <a:t> </a:t>
            </a:r>
            <a:r>
              <a:rPr dirty="0" sz="2550">
                <a:latin typeface="Verdana"/>
                <a:cs typeface="Verdana"/>
              </a:rPr>
              <a:t>project</a:t>
            </a:r>
            <a:r>
              <a:rPr dirty="0" sz="2550" spc="60">
                <a:latin typeface="Verdana"/>
                <a:cs typeface="Verdana"/>
              </a:rPr>
              <a:t> </a:t>
            </a:r>
            <a:r>
              <a:rPr dirty="0" sz="2550" spc="45">
                <a:latin typeface="Verdana"/>
                <a:cs typeface="Verdana"/>
              </a:rPr>
              <a:t>highlights </a:t>
            </a:r>
            <a:r>
              <a:rPr dirty="0" sz="2550" spc="114">
                <a:latin typeface="Verdana"/>
                <a:cs typeface="Verdana"/>
              </a:rPr>
              <a:t>how</a:t>
            </a:r>
            <a:r>
              <a:rPr dirty="0" sz="2550" spc="-120">
                <a:latin typeface="Verdana"/>
                <a:cs typeface="Verdana"/>
              </a:rPr>
              <a:t>  </a:t>
            </a:r>
            <a:r>
              <a:rPr dirty="0" sz="2550" spc="70">
                <a:latin typeface="Verdana"/>
                <a:cs typeface="Verdana"/>
              </a:rPr>
              <a:t>machine</a:t>
            </a:r>
            <a:r>
              <a:rPr dirty="0" sz="2550" spc="-9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learning</a:t>
            </a:r>
            <a:r>
              <a:rPr dirty="0" sz="2550" spc="-90">
                <a:latin typeface="Verdana"/>
                <a:cs typeface="Verdana"/>
              </a:rPr>
              <a:t>  </a:t>
            </a:r>
            <a:r>
              <a:rPr dirty="0" sz="2550" spc="50">
                <a:latin typeface="Verdana"/>
                <a:cs typeface="Verdana"/>
              </a:rPr>
              <a:t>can</a:t>
            </a:r>
            <a:r>
              <a:rPr dirty="0" sz="2550" spc="-95">
                <a:latin typeface="Verdana"/>
                <a:cs typeface="Verdana"/>
              </a:rPr>
              <a:t>  </a:t>
            </a:r>
            <a:r>
              <a:rPr dirty="0" sz="2550" spc="45">
                <a:latin typeface="Verdana"/>
                <a:cs typeface="Verdana"/>
              </a:rPr>
              <a:t>support</a:t>
            </a:r>
            <a:r>
              <a:rPr dirty="0" sz="2550" spc="-105">
                <a:latin typeface="Verdana"/>
                <a:cs typeface="Verdana"/>
              </a:rPr>
              <a:t>  </a:t>
            </a:r>
            <a:r>
              <a:rPr dirty="0" sz="2550">
                <a:latin typeface="Verdana"/>
                <a:cs typeface="Verdana"/>
              </a:rPr>
              <a:t>smarter</a:t>
            </a:r>
            <a:r>
              <a:rPr dirty="0" sz="2550" spc="-90">
                <a:latin typeface="Verdana"/>
                <a:cs typeface="Verdana"/>
              </a:rPr>
              <a:t>  </a:t>
            </a:r>
            <a:r>
              <a:rPr dirty="0" sz="2550" spc="60">
                <a:latin typeface="Verdana"/>
                <a:cs typeface="Verdana"/>
              </a:rPr>
              <a:t>and</a:t>
            </a:r>
            <a:r>
              <a:rPr dirty="0" sz="2550" spc="-95">
                <a:latin typeface="Verdana"/>
                <a:cs typeface="Verdana"/>
              </a:rPr>
              <a:t>  </a:t>
            </a:r>
            <a:r>
              <a:rPr dirty="0" sz="2550" spc="60">
                <a:latin typeface="Verdana"/>
                <a:cs typeface="Verdana"/>
              </a:rPr>
              <a:t>more</a:t>
            </a:r>
            <a:r>
              <a:rPr dirty="0" sz="2550" spc="-120">
                <a:latin typeface="Verdana"/>
                <a:cs typeface="Verdana"/>
              </a:rPr>
              <a:t>  </a:t>
            </a:r>
            <a:r>
              <a:rPr dirty="0" sz="2550" spc="-10">
                <a:latin typeface="Verdana"/>
                <a:cs typeface="Verdana"/>
              </a:rPr>
              <a:t>efficient </a:t>
            </a:r>
            <a:r>
              <a:rPr dirty="0" sz="2550">
                <a:latin typeface="Verdana"/>
                <a:cs typeface="Verdana"/>
              </a:rPr>
              <a:t>energy</a:t>
            </a:r>
            <a:r>
              <a:rPr dirty="0" sz="2550" spc="-95">
                <a:latin typeface="Verdana"/>
                <a:cs typeface="Verdana"/>
              </a:rPr>
              <a:t> </a:t>
            </a:r>
            <a:r>
              <a:rPr dirty="0" sz="2550" spc="-10">
                <a:latin typeface="Verdana"/>
                <a:cs typeface="Verdana"/>
              </a:rPr>
              <a:t>decisions.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5486400"/>
            <a:ext cx="4248150" cy="4800600"/>
          </a:xfrm>
          <a:custGeom>
            <a:avLst/>
            <a:gdLst/>
            <a:ahLst/>
            <a:cxnLst/>
            <a:rect l="l" t="t" r="r" b="b"/>
            <a:pathLst>
              <a:path w="4248150" h="4800600">
                <a:moveTo>
                  <a:pt x="1028700" y="0"/>
                </a:moveTo>
                <a:lnTo>
                  <a:pt x="980292" y="356"/>
                </a:lnTo>
                <a:lnTo>
                  <a:pt x="932055" y="1422"/>
                </a:lnTo>
                <a:lnTo>
                  <a:pt x="883996" y="3194"/>
                </a:lnTo>
                <a:lnTo>
                  <a:pt x="836119" y="5665"/>
                </a:lnTo>
                <a:lnTo>
                  <a:pt x="788428" y="8830"/>
                </a:lnTo>
                <a:lnTo>
                  <a:pt x="740930" y="12686"/>
                </a:lnTo>
                <a:lnTo>
                  <a:pt x="693628" y="17227"/>
                </a:lnTo>
                <a:lnTo>
                  <a:pt x="646528" y="22447"/>
                </a:lnTo>
                <a:lnTo>
                  <a:pt x="599635" y="28342"/>
                </a:lnTo>
                <a:lnTo>
                  <a:pt x="552953" y="34908"/>
                </a:lnTo>
                <a:lnTo>
                  <a:pt x="506489" y="42138"/>
                </a:lnTo>
                <a:lnTo>
                  <a:pt x="460246" y="50028"/>
                </a:lnTo>
                <a:lnTo>
                  <a:pt x="414229" y="58574"/>
                </a:lnTo>
                <a:lnTo>
                  <a:pt x="368445" y="67769"/>
                </a:lnTo>
                <a:lnTo>
                  <a:pt x="322897" y="77609"/>
                </a:lnTo>
                <a:lnTo>
                  <a:pt x="277590" y="88090"/>
                </a:lnTo>
                <a:lnTo>
                  <a:pt x="232530" y="99205"/>
                </a:lnTo>
                <a:lnTo>
                  <a:pt x="187722" y="110951"/>
                </a:lnTo>
                <a:lnTo>
                  <a:pt x="143171" y="123321"/>
                </a:lnTo>
                <a:lnTo>
                  <a:pt x="98881" y="136312"/>
                </a:lnTo>
                <a:lnTo>
                  <a:pt x="54857" y="149918"/>
                </a:lnTo>
                <a:lnTo>
                  <a:pt x="11105" y="164134"/>
                </a:lnTo>
                <a:lnTo>
                  <a:pt x="0" y="167920"/>
                </a:lnTo>
                <a:lnTo>
                  <a:pt x="0" y="4800600"/>
                </a:lnTo>
                <a:lnTo>
                  <a:pt x="3833677" y="4800600"/>
                </a:lnTo>
                <a:lnTo>
                  <a:pt x="3845945" y="4778846"/>
                </a:lnTo>
                <a:lnTo>
                  <a:pt x="3867641" y="4739076"/>
                </a:lnTo>
                <a:lnTo>
                  <a:pt x="3888790" y="4698971"/>
                </a:lnTo>
                <a:lnTo>
                  <a:pt x="3909390" y="4658534"/>
                </a:lnTo>
                <a:lnTo>
                  <a:pt x="3929434" y="4617772"/>
                </a:lnTo>
                <a:lnTo>
                  <a:pt x="3948917" y="4576687"/>
                </a:lnTo>
                <a:lnTo>
                  <a:pt x="3967835" y="4535287"/>
                </a:lnTo>
                <a:lnTo>
                  <a:pt x="3986183" y="4493575"/>
                </a:lnTo>
                <a:lnTo>
                  <a:pt x="4003956" y="4451557"/>
                </a:lnTo>
                <a:lnTo>
                  <a:pt x="4021148" y="4409237"/>
                </a:lnTo>
                <a:lnTo>
                  <a:pt x="4037755" y="4366621"/>
                </a:lnTo>
                <a:lnTo>
                  <a:pt x="4053772" y="4323713"/>
                </a:lnTo>
                <a:lnTo>
                  <a:pt x="4069193" y="4280519"/>
                </a:lnTo>
                <a:lnTo>
                  <a:pt x="4084015" y="4237044"/>
                </a:lnTo>
                <a:lnTo>
                  <a:pt x="4098231" y="4193292"/>
                </a:lnTo>
                <a:lnTo>
                  <a:pt x="4111837" y="4149268"/>
                </a:lnTo>
                <a:lnTo>
                  <a:pt x="4124828" y="4104978"/>
                </a:lnTo>
                <a:lnTo>
                  <a:pt x="4137198" y="4060427"/>
                </a:lnTo>
                <a:lnTo>
                  <a:pt x="4148944" y="4015619"/>
                </a:lnTo>
                <a:lnTo>
                  <a:pt x="4160059" y="3970559"/>
                </a:lnTo>
                <a:lnTo>
                  <a:pt x="4170540" y="3925252"/>
                </a:lnTo>
                <a:lnTo>
                  <a:pt x="4180380" y="3879704"/>
                </a:lnTo>
                <a:lnTo>
                  <a:pt x="4189575" y="3833920"/>
                </a:lnTo>
                <a:lnTo>
                  <a:pt x="4198121" y="3787903"/>
                </a:lnTo>
                <a:lnTo>
                  <a:pt x="4206011" y="3741660"/>
                </a:lnTo>
                <a:lnTo>
                  <a:pt x="4213241" y="3695196"/>
                </a:lnTo>
                <a:lnTo>
                  <a:pt x="4219807" y="3648514"/>
                </a:lnTo>
                <a:lnTo>
                  <a:pt x="4225702" y="3601621"/>
                </a:lnTo>
                <a:lnTo>
                  <a:pt x="4230922" y="3554521"/>
                </a:lnTo>
                <a:lnTo>
                  <a:pt x="4235463" y="3507219"/>
                </a:lnTo>
                <a:lnTo>
                  <a:pt x="4239319" y="3459721"/>
                </a:lnTo>
                <a:lnTo>
                  <a:pt x="4242484" y="3412030"/>
                </a:lnTo>
                <a:lnTo>
                  <a:pt x="4244955" y="3364153"/>
                </a:lnTo>
                <a:lnTo>
                  <a:pt x="4246727" y="3316094"/>
                </a:lnTo>
                <a:lnTo>
                  <a:pt x="4247793" y="3267857"/>
                </a:lnTo>
                <a:lnTo>
                  <a:pt x="4248150" y="3219450"/>
                </a:lnTo>
                <a:lnTo>
                  <a:pt x="4247793" y="3171043"/>
                </a:lnTo>
                <a:lnTo>
                  <a:pt x="4246727" y="3122808"/>
                </a:lnTo>
                <a:lnTo>
                  <a:pt x="4244955" y="3074750"/>
                </a:lnTo>
                <a:lnTo>
                  <a:pt x="4242484" y="3026874"/>
                </a:lnTo>
                <a:lnTo>
                  <a:pt x="4239319" y="2979185"/>
                </a:lnTo>
                <a:lnTo>
                  <a:pt x="4235463" y="2931687"/>
                </a:lnTo>
                <a:lnTo>
                  <a:pt x="4230922" y="2884387"/>
                </a:lnTo>
                <a:lnTo>
                  <a:pt x="4225702" y="2837288"/>
                </a:lnTo>
                <a:lnTo>
                  <a:pt x="4219807" y="2790395"/>
                </a:lnTo>
                <a:lnTo>
                  <a:pt x="4213241" y="2743715"/>
                </a:lnTo>
                <a:lnTo>
                  <a:pt x="4206011" y="2697251"/>
                </a:lnTo>
                <a:lnTo>
                  <a:pt x="4198121" y="2651009"/>
                </a:lnTo>
                <a:lnTo>
                  <a:pt x="4189575" y="2604993"/>
                </a:lnTo>
                <a:lnTo>
                  <a:pt x="4180380" y="2559209"/>
                </a:lnTo>
                <a:lnTo>
                  <a:pt x="4170540" y="2513662"/>
                </a:lnTo>
                <a:lnTo>
                  <a:pt x="4160059" y="2468356"/>
                </a:lnTo>
                <a:lnTo>
                  <a:pt x="4148944" y="2423297"/>
                </a:lnTo>
                <a:lnTo>
                  <a:pt x="4137198" y="2378490"/>
                </a:lnTo>
                <a:lnTo>
                  <a:pt x="4124828" y="2333939"/>
                </a:lnTo>
                <a:lnTo>
                  <a:pt x="4111837" y="2289649"/>
                </a:lnTo>
                <a:lnTo>
                  <a:pt x="4098231" y="2245626"/>
                </a:lnTo>
                <a:lnTo>
                  <a:pt x="4084015" y="2201875"/>
                </a:lnTo>
                <a:lnTo>
                  <a:pt x="4069193" y="2158400"/>
                </a:lnTo>
                <a:lnTo>
                  <a:pt x="4053772" y="2115206"/>
                </a:lnTo>
                <a:lnTo>
                  <a:pt x="4037755" y="2072299"/>
                </a:lnTo>
                <a:lnTo>
                  <a:pt x="4021148" y="2029683"/>
                </a:lnTo>
                <a:lnTo>
                  <a:pt x="4003956" y="1987364"/>
                </a:lnTo>
                <a:lnTo>
                  <a:pt x="3986183" y="1945346"/>
                </a:lnTo>
                <a:lnTo>
                  <a:pt x="3967835" y="1903634"/>
                </a:lnTo>
                <a:lnTo>
                  <a:pt x="3948917" y="1862234"/>
                </a:lnTo>
                <a:lnTo>
                  <a:pt x="3929434" y="1821150"/>
                </a:lnTo>
                <a:lnTo>
                  <a:pt x="3909390" y="1780387"/>
                </a:lnTo>
                <a:lnTo>
                  <a:pt x="3888790" y="1739950"/>
                </a:lnTo>
                <a:lnTo>
                  <a:pt x="3867641" y="1699845"/>
                </a:lnTo>
                <a:lnTo>
                  <a:pt x="3845945" y="1660076"/>
                </a:lnTo>
                <a:lnTo>
                  <a:pt x="3823710" y="1620648"/>
                </a:lnTo>
                <a:lnTo>
                  <a:pt x="3800939" y="1581567"/>
                </a:lnTo>
                <a:lnTo>
                  <a:pt x="3777637" y="1542836"/>
                </a:lnTo>
                <a:lnTo>
                  <a:pt x="3753810" y="1504462"/>
                </a:lnTo>
                <a:lnTo>
                  <a:pt x="3729463" y="1466449"/>
                </a:lnTo>
                <a:lnTo>
                  <a:pt x="3704600" y="1428802"/>
                </a:lnTo>
                <a:lnTo>
                  <a:pt x="3679226" y="1391526"/>
                </a:lnTo>
                <a:lnTo>
                  <a:pt x="3653347" y="1354626"/>
                </a:lnTo>
                <a:lnTo>
                  <a:pt x="3626967" y="1318107"/>
                </a:lnTo>
                <a:lnTo>
                  <a:pt x="3600092" y="1281974"/>
                </a:lnTo>
                <a:lnTo>
                  <a:pt x="3572726" y="1246233"/>
                </a:lnTo>
                <a:lnTo>
                  <a:pt x="3544874" y="1210887"/>
                </a:lnTo>
                <a:lnTo>
                  <a:pt x="3516542" y="1175942"/>
                </a:lnTo>
                <a:lnTo>
                  <a:pt x="3487733" y="1141403"/>
                </a:lnTo>
                <a:lnTo>
                  <a:pt x="3458455" y="1107275"/>
                </a:lnTo>
                <a:lnTo>
                  <a:pt x="3428710" y="1073563"/>
                </a:lnTo>
                <a:lnTo>
                  <a:pt x="3398505" y="1040272"/>
                </a:lnTo>
                <a:lnTo>
                  <a:pt x="3367844" y="1007407"/>
                </a:lnTo>
                <a:lnTo>
                  <a:pt x="3336732" y="974973"/>
                </a:lnTo>
                <a:lnTo>
                  <a:pt x="3305174" y="942975"/>
                </a:lnTo>
                <a:lnTo>
                  <a:pt x="3273176" y="911417"/>
                </a:lnTo>
                <a:lnTo>
                  <a:pt x="3240742" y="880305"/>
                </a:lnTo>
                <a:lnTo>
                  <a:pt x="3207877" y="849644"/>
                </a:lnTo>
                <a:lnTo>
                  <a:pt x="3174586" y="819439"/>
                </a:lnTo>
                <a:lnTo>
                  <a:pt x="3140874" y="789694"/>
                </a:lnTo>
                <a:lnTo>
                  <a:pt x="3106746" y="760416"/>
                </a:lnTo>
                <a:lnTo>
                  <a:pt x="3072207" y="731607"/>
                </a:lnTo>
                <a:lnTo>
                  <a:pt x="3037262" y="703275"/>
                </a:lnTo>
                <a:lnTo>
                  <a:pt x="3001916" y="675423"/>
                </a:lnTo>
                <a:lnTo>
                  <a:pt x="2966175" y="648057"/>
                </a:lnTo>
                <a:lnTo>
                  <a:pt x="2930042" y="621182"/>
                </a:lnTo>
                <a:lnTo>
                  <a:pt x="2893523" y="594802"/>
                </a:lnTo>
                <a:lnTo>
                  <a:pt x="2856623" y="568923"/>
                </a:lnTo>
                <a:lnTo>
                  <a:pt x="2819347" y="543549"/>
                </a:lnTo>
                <a:lnTo>
                  <a:pt x="2781700" y="518686"/>
                </a:lnTo>
                <a:lnTo>
                  <a:pt x="2743687" y="494339"/>
                </a:lnTo>
                <a:lnTo>
                  <a:pt x="2705313" y="470512"/>
                </a:lnTo>
                <a:lnTo>
                  <a:pt x="2666582" y="447210"/>
                </a:lnTo>
                <a:lnTo>
                  <a:pt x="2627501" y="424439"/>
                </a:lnTo>
                <a:lnTo>
                  <a:pt x="2588073" y="402204"/>
                </a:lnTo>
                <a:lnTo>
                  <a:pt x="2548304" y="380508"/>
                </a:lnTo>
                <a:lnTo>
                  <a:pt x="2508199" y="359359"/>
                </a:lnTo>
                <a:lnTo>
                  <a:pt x="2467762" y="338759"/>
                </a:lnTo>
                <a:lnTo>
                  <a:pt x="2426999" y="318715"/>
                </a:lnTo>
                <a:lnTo>
                  <a:pt x="2385915" y="299232"/>
                </a:lnTo>
                <a:lnTo>
                  <a:pt x="2344515" y="280314"/>
                </a:lnTo>
                <a:lnTo>
                  <a:pt x="2302803" y="261966"/>
                </a:lnTo>
                <a:lnTo>
                  <a:pt x="2260785" y="244193"/>
                </a:lnTo>
                <a:lnTo>
                  <a:pt x="2218466" y="227001"/>
                </a:lnTo>
                <a:lnTo>
                  <a:pt x="2175850" y="210394"/>
                </a:lnTo>
                <a:lnTo>
                  <a:pt x="2132943" y="194377"/>
                </a:lnTo>
                <a:lnTo>
                  <a:pt x="2089749" y="178956"/>
                </a:lnTo>
                <a:lnTo>
                  <a:pt x="2046274" y="164134"/>
                </a:lnTo>
                <a:lnTo>
                  <a:pt x="2002523" y="149918"/>
                </a:lnTo>
                <a:lnTo>
                  <a:pt x="1958500" y="136312"/>
                </a:lnTo>
                <a:lnTo>
                  <a:pt x="1914210" y="123321"/>
                </a:lnTo>
                <a:lnTo>
                  <a:pt x="1869659" y="110951"/>
                </a:lnTo>
                <a:lnTo>
                  <a:pt x="1824852" y="99205"/>
                </a:lnTo>
                <a:lnTo>
                  <a:pt x="1779793" y="88090"/>
                </a:lnTo>
                <a:lnTo>
                  <a:pt x="1734487" y="77609"/>
                </a:lnTo>
                <a:lnTo>
                  <a:pt x="1688940" y="67769"/>
                </a:lnTo>
                <a:lnTo>
                  <a:pt x="1643156" y="58574"/>
                </a:lnTo>
                <a:lnTo>
                  <a:pt x="1597140" y="50028"/>
                </a:lnTo>
                <a:lnTo>
                  <a:pt x="1550898" y="42138"/>
                </a:lnTo>
                <a:lnTo>
                  <a:pt x="1504434" y="34908"/>
                </a:lnTo>
                <a:lnTo>
                  <a:pt x="1457754" y="28342"/>
                </a:lnTo>
                <a:lnTo>
                  <a:pt x="1410861" y="22447"/>
                </a:lnTo>
                <a:lnTo>
                  <a:pt x="1363762" y="17227"/>
                </a:lnTo>
                <a:lnTo>
                  <a:pt x="1316462" y="12686"/>
                </a:lnTo>
                <a:lnTo>
                  <a:pt x="1268964" y="8830"/>
                </a:lnTo>
                <a:lnTo>
                  <a:pt x="1221275" y="5665"/>
                </a:lnTo>
                <a:lnTo>
                  <a:pt x="1173399" y="3194"/>
                </a:lnTo>
                <a:lnTo>
                  <a:pt x="1125341" y="1422"/>
                </a:lnTo>
                <a:lnTo>
                  <a:pt x="1077106" y="356"/>
                </a:lnTo>
                <a:lnTo>
                  <a:pt x="1028700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0"/>
            <a:ext cx="2007235" cy="1867535"/>
          </a:xfrm>
          <a:custGeom>
            <a:avLst/>
            <a:gdLst/>
            <a:ahLst/>
            <a:cxnLst/>
            <a:rect l="l" t="t" r="r" b="b"/>
            <a:pathLst>
              <a:path w="2007235" h="1867535">
                <a:moveTo>
                  <a:pt x="2007161" y="0"/>
                </a:moveTo>
                <a:lnTo>
                  <a:pt x="0" y="0"/>
                </a:lnTo>
                <a:lnTo>
                  <a:pt x="0" y="1867031"/>
                </a:lnTo>
                <a:lnTo>
                  <a:pt x="36519" y="1855165"/>
                </a:lnTo>
                <a:lnTo>
                  <a:pt x="79994" y="1840343"/>
                </a:lnTo>
                <a:lnTo>
                  <a:pt x="123188" y="1824922"/>
                </a:lnTo>
                <a:lnTo>
                  <a:pt x="166096" y="1808905"/>
                </a:lnTo>
                <a:lnTo>
                  <a:pt x="208712" y="1792298"/>
                </a:lnTo>
                <a:lnTo>
                  <a:pt x="251032" y="1775106"/>
                </a:lnTo>
                <a:lnTo>
                  <a:pt x="293050" y="1757333"/>
                </a:lnTo>
                <a:lnTo>
                  <a:pt x="334762" y="1738985"/>
                </a:lnTo>
                <a:lnTo>
                  <a:pt x="376162" y="1720067"/>
                </a:lnTo>
                <a:lnTo>
                  <a:pt x="417247" y="1700584"/>
                </a:lnTo>
                <a:lnTo>
                  <a:pt x="458009" y="1680540"/>
                </a:lnTo>
                <a:lnTo>
                  <a:pt x="498446" y="1659940"/>
                </a:lnTo>
                <a:lnTo>
                  <a:pt x="538551" y="1638791"/>
                </a:lnTo>
                <a:lnTo>
                  <a:pt x="578321" y="1617095"/>
                </a:lnTo>
                <a:lnTo>
                  <a:pt x="617748" y="1594860"/>
                </a:lnTo>
                <a:lnTo>
                  <a:pt x="656830" y="1572089"/>
                </a:lnTo>
                <a:lnTo>
                  <a:pt x="695560" y="1548787"/>
                </a:lnTo>
                <a:lnTo>
                  <a:pt x="733935" y="1524960"/>
                </a:lnTo>
                <a:lnTo>
                  <a:pt x="771948" y="1500613"/>
                </a:lnTo>
                <a:lnTo>
                  <a:pt x="809595" y="1475750"/>
                </a:lnTo>
                <a:lnTo>
                  <a:pt x="846870" y="1450376"/>
                </a:lnTo>
                <a:lnTo>
                  <a:pt x="883770" y="1424497"/>
                </a:lnTo>
                <a:lnTo>
                  <a:pt x="920289" y="1398117"/>
                </a:lnTo>
                <a:lnTo>
                  <a:pt x="956421" y="1371242"/>
                </a:lnTo>
                <a:lnTo>
                  <a:pt x="992163" y="1343876"/>
                </a:lnTo>
                <a:lnTo>
                  <a:pt x="1027509" y="1316024"/>
                </a:lnTo>
                <a:lnTo>
                  <a:pt x="1062453" y="1287692"/>
                </a:lnTo>
                <a:lnTo>
                  <a:pt x="1096992" y="1258883"/>
                </a:lnTo>
                <a:lnTo>
                  <a:pt x="1131119" y="1229605"/>
                </a:lnTo>
                <a:lnTo>
                  <a:pt x="1164831" y="1199860"/>
                </a:lnTo>
                <a:lnTo>
                  <a:pt x="1198122" y="1169655"/>
                </a:lnTo>
                <a:lnTo>
                  <a:pt x="1230986" y="1138994"/>
                </a:lnTo>
                <a:lnTo>
                  <a:pt x="1263420" y="1107882"/>
                </a:lnTo>
                <a:lnTo>
                  <a:pt x="1295419" y="1076324"/>
                </a:lnTo>
                <a:lnTo>
                  <a:pt x="1326976" y="1044326"/>
                </a:lnTo>
                <a:lnTo>
                  <a:pt x="1358087" y="1011892"/>
                </a:lnTo>
                <a:lnTo>
                  <a:pt x="1388748" y="979027"/>
                </a:lnTo>
                <a:lnTo>
                  <a:pt x="1418953" y="945736"/>
                </a:lnTo>
                <a:lnTo>
                  <a:pt x="1448697" y="912024"/>
                </a:lnTo>
                <a:lnTo>
                  <a:pt x="1477975" y="877896"/>
                </a:lnTo>
                <a:lnTo>
                  <a:pt x="1506783" y="843357"/>
                </a:lnTo>
                <a:lnTo>
                  <a:pt x="1535115" y="808412"/>
                </a:lnTo>
                <a:lnTo>
                  <a:pt x="1562966" y="773066"/>
                </a:lnTo>
                <a:lnTo>
                  <a:pt x="1590332" y="737325"/>
                </a:lnTo>
                <a:lnTo>
                  <a:pt x="1617207" y="701192"/>
                </a:lnTo>
                <a:lnTo>
                  <a:pt x="1643586" y="664673"/>
                </a:lnTo>
                <a:lnTo>
                  <a:pt x="1669465" y="627773"/>
                </a:lnTo>
                <a:lnTo>
                  <a:pt x="1694838" y="590497"/>
                </a:lnTo>
                <a:lnTo>
                  <a:pt x="1719701" y="552850"/>
                </a:lnTo>
                <a:lnTo>
                  <a:pt x="1744048" y="514837"/>
                </a:lnTo>
                <a:lnTo>
                  <a:pt x="1767874" y="476463"/>
                </a:lnTo>
                <a:lnTo>
                  <a:pt x="1791175" y="437732"/>
                </a:lnTo>
                <a:lnTo>
                  <a:pt x="1813946" y="398651"/>
                </a:lnTo>
                <a:lnTo>
                  <a:pt x="1836181" y="359223"/>
                </a:lnTo>
                <a:lnTo>
                  <a:pt x="1857876" y="319454"/>
                </a:lnTo>
                <a:lnTo>
                  <a:pt x="1879025" y="279349"/>
                </a:lnTo>
                <a:lnTo>
                  <a:pt x="1899624" y="238912"/>
                </a:lnTo>
                <a:lnTo>
                  <a:pt x="1919667" y="198149"/>
                </a:lnTo>
                <a:lnTo>
                  <a:pt x="1939150" y="157065"/>
                </a:lnTo>
                <a:lnTo>
                  <a:pt x="1958068" y="115665"/>
                </a:lnTo>
                <a:lnTo>
                  <a:pt x="1976416" y="73953"/>
                </a:lnTo>
                <a:lnTo>
                  <a:pt x="1994188" y="31935"/>
                </a:lnTo>
                <a:lnTo>
                  <a:pt x="2007161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8000" cy="254317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638925"/>
            <a:ext cx="3590925" cy="3648075"/>
          </a:xfrm>
          <a:custGeom>
            <a:avLst/>
            <a:gdLst/>
            <a:ahLst/>
            <a:cxnLst/>
            <a:rect l="l" t="t" r="r" b="b"/>
            <a:pathLst>
              <a:path w="3590925" h="3648075">
                <a:moveTo>
                  <a:pt x="1376299" y="0"/>
                </a:moveTo>
                <a:lnTo>
                  <a:pt x="1328144" y="513"/>
                </a:lnTo>
                <a:lnTo>
                  <a:pt x="1280240" y="2046"/>
                </a:lnTo>
                <a:lnTo>
                  <a:pt x="1232597" y="4587"/>
                </a:lnTo>
                <a:lnTo>
                  <a:pt x="1185226" y="8128"/>
                </a:lnTo>
                <a:lnTo>
                  <a:pt x="1138138" y="12657"/>
                </a:lnTo>
                <a:lnTo>
                  <a:pt x="1091341" y="18165"/>
                </a:lnTo>
                <a:lnTo>
                  <a:pt x="1044848" y="24639"/>
                </a:lnTo>
                <a:lnTo>
                  <a:pt x="998667" y="32071"/>
                </a:lnTo>
                <a:lnTo>
                  <a:pt x="952810" y="40450"/>
                </a:lnTo>
                <a:lnTo>
                  <a:pt x="907288" y="49766"/>
                </a:lnTo>
                <a:lnTo>
                  <a:pt x="862109" y="60007"/>
                </a:lnTo>
                <a:lnTo>
                  <a:pt x="817286" y="71164"/>
                </a:lnTo>
                <a:lnTo>
                  <a:pt x="772827" y="83227"/>
                </a:lnTo>
                <a:lnTo>
                  <a:pt x="728744" y="96184"/>
                </a:lnTo>
                <a:lnTo>
                  <a:pt x="685047" y="110026"/>
                </a:lnTo>
                <a:lnTo>
                  <a:pt x="641746" y="124742"/>
                </a:lnTo>
                <a:lnTo>
                  <a:pt x="598852" y="140322"/>
                </a:lnTo>
                <a:lnTo>
                  <a:pt x="556375" y="156755"/>
                </a:lnTo>
                <a:lnTo>
                  <a:pt x="514326" y="174031"/>
                </a:lnTo>
                <a:lnTo>
                  <a:pt x="472714" y="192140"/>
                </a:lnTo>
                <a:lnTo>
                  <a:pt x="431551" y="211071"/>
                </a:lnTo>
                <a:lnTo>
                  <a:pt x="390846" y="230814"/>
                </a:lnTo>
                <a:lnTo>
                  <a:pt x="350610" y="251358"/>
                </a:lnTo>
                <a:lnTo>
                  <a:pt x="310854" y="272694"/>
                </a:lnTo>
                <a:lnTo>
                  <a:pt x="271587" y="294810"/>
                </a:lnTo>
                <a:lnTo>
                  <a:pt x="232821" y="317696"/>
                </a:lnTo>
                <a:lnTo>
                  <a:pt x="194565" y="341343"/>
                </a:lnTo>
                <a:lnTo>
                  <a:pt x="156830" y="365738"/>
                </a:lnTo>
                <a:lnTo>
                  <a:pt x="119627" y="390873"/>
                </a:lnTo>
                <a:lnTo>
                  <a:pt x="82965" y="416737"/>
                </a:lnTo>
                <a:lnTo>
                  <a:pt x="46856" y="443319"/>
                </a:lnTo>
                <a:lnTo>
                  <a:pt x="11308" y="470609"/>
                </a:lnTo>
                <a:lnTo>
                  <a:pt x="0" y="479659"/>
                </a:lnTo>
                <a:lnTo>
                  <a:pt x="0" y="3648075"/>
                </a:lnTo>
                <a:lnTo>
                  <a:pt x="3064408" y="3648075"/>
                </a:lnTo>
                <a:lnTo>
                  <a:pt x="3092327" y="3614590"/>
                </a:lnTo>
                <a:lnTo>
                  <a:pt x="3120315" y="3579616"/>
                </a:lnTo>
                <a:lnTo>
                  <a:pt x="3147605" y="3544068"/>
                </a:lnTo>
                <a:lnTo>
                  <a:pt x="3174187" y="3507959"/>
                </a:lnTo>
                <a:lnTo>
                  <a:pt x="3200051" y="3471297"/>
                </a:lnTo>
                <a:lnTo>
                  <a:pt x="3225186" y="3434094"/>
                </a:lnTo>
                <a:lnTo>
                  <a:pt x="3249581" y="3396359"/>
                </a:lnTo>
                <a:lnTo>
                  <a:pt x="3273228" y="3358103"/>
                </a:lnTo>
                <a:lnTo>
                  <a:pt x="3296114" y="3319337"/>
                </a:lnTo>
                <a:lnTo>
                  <a:pt x="3318230" y="3280070"/>
                </a:lnTo>
                <a:lnTo>
                  <a:pt x="3339566" y="3240314"/>
                </a:lnTo>
                <a:lnTo>
                  <a:pt x="3360110" y="3200078"/>
                </a:lnTo>
                <a:lnTo>
                  <a:pt x="3379853" y="3159373"/>
                </a:lnTo>
                <a:lnTo>
                  <a:pt x="3398784" y="3118210"/>
                </a:lnTo>
                <a:lnTo>
                  <a:pt x="3416893" y="3076598"/>
                </a:lnTo>
                <a:lnTo>
                  <a:pt x="3434169" y="3034549"/>
                </a:lnTo>
                <a:lnTo>
                  <a:pt x="3450602" y="2992072"/>
                </a:lnTo>
                <a:lnTo>
                  <a:pt x="3466182" y="2949178"/>
                </a:lnTo>
                <a:lnTo>
                  <a:pt x="3480898" y="2905877"/>
                </a:lnTo>
                <a:lnTo>
                  <a:pt x="3494740" y="2862180"/>
                </a:lnTo>
                <a:lnTo>
                  <a:pt x="3507697" y="2818097"/>
                </a:lnTo>
                <a:lnTo>
                  <a:pt x="3519760" y="2773638"/>
                </a:lnTo>
                <a:lnTo>
                  <a:pt x="3530917" y="2728815"/>
                </a:lnTo>
                <a:lnTo>
                  <a:pt x="3541158" y="2683636"/>
                </a:lnTo>
                <a:lnTo>
                  <a:pt x="3550474" y="2638114"/>
                </a:lnTo>
                <a:lnTo>
                  <a:pt x="3558853" y="2592257"/>
                </a:lnTo>
                <a:lnTo>
                  <a:pt x="3566285" y="2546076"/>
                </a:lnTo>
                <a:lnTo>
                  <a:pt x="3572759" y="2499583"/>
                </a:lnTo>
                <a:lnTo>
                  <a:pt x="3578267" y="2452786"/>
                </a:lnTo>
                <a:lnTo>
                  <a:pt x="3582796" y="2405698"/>
                </a:lnTo>
                <a:lnTo>
                  <a:pt x="3586337" y="2358327"/>
                </a:lnTo>
                <a:lnTo>
                  <a:pt x="3588878" y="2310684"/>
                </a:lnTo>
                <a:lnTo>
                  <a:pt x="3590411" y="2262780"/>
                </a:lnTo>
                <a:lnTo>
                  <a:pt x="3590925" y="2214626"/>
                </a:lnTo>
                <a:lnTo>
                  <a:pt x="3590411" y="2166466"/>
                </a:lnTo>
                <a:lnTo>
                  <a:pt x="3588878" y="2118557"/>
                </a:lnTo>
                <a:lnTo>
                  <a:pt x="3586337" y="2070910"/>
                </a:lnTo>
                <a:lnTo>
                  <a:pt x="3582796" y="2023534"/>
                </a:lnTo>
                <a:lnTo>
                  <a:pt x="3578267" y="1976441"/>
                </a:lnTo>
                <a:lnTo>
                  <a:pt x="3572759" y="1929640"/>
                </a:lnTo>
                <a:lnTo>
                  <a:pt x="3566285" y="1883143"/>
                </a:lnTo>
                <a:lnTo>
                  <a:pt x="3558853" y="1836958"/>
                </a:lnTo>
                <a:lnTo>
                  <a:pt x="3550474" y="1791097"/>
                </a:lnTo>
                <a:lnTo>
                  <a:pt x="3541158" y="1745571"/>
                </a:lnTo>
                <a:lnTo>
                  <a:pt x="3530917" y="1700389"/>
                </a:lnTo>
                <a:lnTo>
                  <a:pt x="3519760" y="1655561"/>
                </a:lnTo>
                <a:lnTo>
                  <a:pt x="3507697" y="1611099"/>
                </a:lnTo>
                <a:lnTo>
                  <a:pt x="3494740" y="1567013"/>
                </a:lnTo>
                <a:lnTo>
                  <a:pt x="3480898" y="1523313"/>
                </a:lnTo>
                <a:lnTo>
                  <a:pt x="3466182" y="1480009"/>
                </a:lnTo>
                <a:lnTo>
                  <a:pt x="3450602" y="1437112"/>
                </a:lnTo>
                <a:lnTo>
                  <a:pt x="3434169" y="1394632"/>
                </a:lnTo>
                <a:lnTo>
                  <a:pt x="3416893" y="1352579"/>
                </a:lnTo>
                <a:lnTo>
                  <a:pt x="3398784" y="1310965"/>
                </a:lnTo>
                <a:lnTo>
                  <a:pt x="3379853" y="1269799"/>
                </a:lnTo>
                <a:lnTo>
                  <a:pt x="3360110" y="1229091"/>
                </a:lnTo>
                <a:lnTo>
                  <a:pt x="3339566" y="1188853"/>
                </a:lnTo>
                <a:lnTo>
                  <a:pt x="3318230" y="1149095"/>
                </a:lnTo>
                <a:lnTo>
                  <a:pt x="3296114" y="1109826"/>
                </a:lnTo>
                <a:lnTo>
                  <a:pt x="3273228" y="1071057"/>
                </a:lnTo>
                <a:lnTo>
                  <a:pt x="3249581" y="1032799"/>
                </a:lnTo>
                <a:lnTo>
                  <a:pt x="3225186" y="995062"/>
                </a:lnTo>
                <a:lnTo>
                  <a:pt x="3200051" y="957857"/>
                </a:lnTo>
                <a:lnTo>
                  <a:pt x="3174187" y="921193"/>
                </a:lnTo>
                <a:lnTo>
                  <a:pt x="3147605" y="885082"/>
                </a:lnTo>
                <a:lnTo>
                  <a:pt x="3120315" y="849533"/>
                </a:lnTo>
                <a:lnTo>
                  <a:pt x="3092327" y="814557"/>
                </a:lnTo>
                <a:lnTo>
                  <a:pt x="3063652" y="780165"/>
                </a:lnTo>
                <a:lnTo>
                  <a:pt x="3034300" y="746366"/>
                </a:lnTo>
                <a:lnTo>
                  <a:pt x="3004282" y="713171"/>
                </a:lnTo>
                <a:lnTo>
                  <a:pt x="2973608" y="680591"/>
                </a:lnTo>
                <a:lnTo>
                  <a:pt x="2942288" y="648636"/>
                </a:lnTo>
                <a:lnTo>
                  <a:pt x="2910333" y="617316"/>
                </a:lnTo>
                <a:lnTo>
                  <a:pt x="2877753" y="586642"/>
                </a:lnTo>
                <a:lnTo>
                  <a:pt x="2844558" y="556624"/>
                </a:lnTo>
                <a:lnTo>
                  <a:pt x="2810759" y="527272"/>
                </a:lnTo>
                <a:lnTo>
                  <a:pt x="2776367" y="498597"/>
                </a:lnTo>
                <a:lnTo>
                  <a:pt x="2741391" y="470609"/>
                </a:lnTo>
                <a:lnTo>
                  <a:pt x="2705842" y="443319"/>
                </a:lnTo>
                <a:lnTo>
                  <a:pt x="2669731" y="416737"/>
                </a:lnTo>
                <a:lnTo>
                  <a:pt x="2633067" y="390873"/>
                </a:lnTo>
                <a:lnTo>
                  <a:pt x="2595862" y="365738"/>
                </a:lnTo>
                <a:lnTo>
                  <a:pt x="2558125" y="341343"/>
                </a:lnTo>
                <a:lnTo>
                  <a:pt x="2519867" y="317696"/>
                </a:lnTo>
                <a:lnTo>
                  <a:pt x="2481098" y="294810"/>
                </a:lnTo>
                <a:lnTo>
                  <a:pt x="2441829" y="272694"/>
                </a:lnTo>
                <a:lnTo>
                  <a:pt x="2402071" y="251358"/>
                </a:lnTo>
                <a:lnTo>
                  <a:pt x="2361833" y="230814"/>
                </a:lnTo>
                <a:lnTo>
                  <a:pt x="2321125" y="211071"/>
                </a:lnTo>
                <a:lnTo>
                  <a:pt x="2279959" y="192140"/>
                </a:lnTo>
                <a:lnTo>
                  <a:pt x="2238345" y="174031"/>
                </a:lnTo>
                <a:lnTo>
                  <a:pt x="2196292" y="156755"/>
                </a:lnTo>
                <a:lnTo>
                  <a:pt x="2153812" y="140322"/>
                </a:lnTo>
                <a:lnTo>
                  <a:pt x="2110915" y="124742"/>
                </a:lnTo>
                <a:lnTo>
                  <a:pt x="2067611" y="110026"/>
                </a:lnTo>
                <a:lnTo>
                  <a:pt x="2023911" y="96184"/>
                </a:lnTo>
                <a:lnTo>
                  <a:pt x="1979825" y="83227"/>
                </a:lnTo>
                <a:lnTo>
                  <a:pt x="1935363" y="71164"/>
                </a:lnTo>
                <a:lnTo>
                  <a:pt x="1890535" y="60007"/>
                </a:lnTo>
                <a:lnTo>
                  <a:pt x="1845353" y="49766"/>
                </a:lnTo>
                <a:lnTo>
                  <a:pt x="1799827" y="40450"/>
                </a:lnTo>
                <a:lnTo>
                  <a:pt x="1753966" y="32071"/>
                </a:lnTo>
                <a:lnTo>
                  <a:pt x="1707781" y="24639"/>
                </a:lnTo>
                <a:lnTo>
                  <a:pt x="1661284" y="18165"/>
                </a:lnTo>
                <a:lnTo>
                  <a:pt x="1614483" y="12657"/>
                </a:lnTo>
                <a:lnTo>
                  <a:pt x="1567390" y="8128"/>
                </a:lnTo>
                <a:lnTo>
                  <a:pt x="1520014" y="4587"/>
                </a:lnTo>
                <a:lnTo>
                  <a:pt x="1472367" y="2046"/>
                </a:lnTo>
                <a:lnTo>
                  <a:pt x="1424458" y="513"/>
                </a:lnTo>
                <a:lnTo>
                  <a:pt x="1376299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154525" y="5886450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233426" y="0"/>
                </a:moveTo>
                <a:lnTo>
                  <a:pt x="186386" y="4742"/>
                </a:lnTo>
                <a:lnTo>
                  <a:pt x="142571" y="18343"/>
                </a:lnTo>
                <a:lnTo>
                  <a:pt x="102920" y="39862"/>
                </a:lnTo>
                <a:lnTo>
                  <a:pt x="68373" y="68357"/>
                </a:lnTo>
                <a:lnTo>
                  <a:pt x="39868" y="102889"/>
                </a:lnTo>
                <a:lnTo>
                  <a:pt x="18345" y="142517"/>
                </a:lnTo>
                <a:lnTo>
                  <a:pt x="4742" y="186301"/>
                </a:lnTo>
                <a:lnTo>
                  <a:pt x="0" y="233299"/>
                </a:lnTo>
                <a:lnTo>
                  <a:pt x="4742" y="280338"/>
                </a:lnTo>
                <a:lnTo>
                  <a:pt x="18345" y="324153"/>
                </a:lnTo>
                <a:lnTo>
                  <a:pt x="39868" y="363804"/>
                </a:lnTo>
                <a:lnTo>
                  <a:pt x="68373" y="398351"/>
                </a:lnTo>
                <a:lnTo>
                  <a:pt x="102920" y="426856"/>
                </a:lnTo>
                <a:lnTo>
                  <a:pt x="142571" y="448379"/>
                </a:lnTo>
                <a:lnTo>
                  <a:pt x="186386" y="461982"/>
                </a:lnTo>
                <a:lnTo>
                  <a:pt x="233426" y="466725"/>
                </a:lnTo>
                <a:lnTo>
                  <a:pt x="280423" y="461982"/>
                </a:lnTo>
                <a:lnTo>
                  <a:pt x="324207" y="448379"/>
                </a:lnTo>
                <a:lnTo>
                  <a:pt x="363835" y="426856"/>
                </a:lnTo>
                <a:lnTo>
                  <a:pt x="398367" y="398351"/>
                </a:lnTo>
                <a:lnTo>
                  <a:pt x="426862" y="363804"/>
                </a:lnTo>
                <a:lnTo>
                  <a:pt x="448381" y="324153"/>
                </a:lnTo>
                <a:lnTo>
                  <a:pt x="461982" y="280338"/>
                </a:lnTo>
                <a:lnTo>
                  <a:pt x="466725" y="233299"/>
                </a:lnTo>
                <a:lnTo>
                  <a:pt x="461982" y="186301"/>
                </a:lnTo>
                <a:lnTo>
                  <a:pt x="448381" y="142517"/>
                </a:lnTo>
                <a:lnTo>
                  <a:pt x="426862" y="102889"/>
                </a:lnTo>
                <a:lnTo>
                  <a:pt x="398367" y="68357"/>
                </a:lnTo>
                <a:lnTo>
                  <a:pt x="363835" y="39862"/>
                </a:lnTo>
                <a:lnTo>
                  <a:pt x="324207" y="18343"/>
                </a:lnTo>
                <a:lnTo>
                  <a:pt x="280423" y="4742"/>
                </a:lnTo>
                <a:lnTo>
                  <a:pt x="233426" y="0"/>
                </a:lnTo>
                <a:close/>
              </a:path>
            </a:pathLst>
          </a:custGeom>
          <a:solidFill>
            <a:srgbClr val="797B7B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8719" y="369887"/>
            <a:ext cx="7454900" cy="11582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400" spc="-735"/>
              <a:t>PROBLEM</a:t>
            </a:r>
            <a:r>
              <a:rPr dirty="0" sz="7400" spc="-475"/>
              <a:t> </a:t>
            </a:r>
            <a:r>
              <a:rPr dirty="0" sz="7400" spc="-890"/>
              <a:t>STATEMENT</a:t>
            </a:r>
            <a:endParaRPr sz="7400"/>
          </a:p>
        </p:txBody>
      </p:sp>
      <p:sp>
        <p:nvSpPr>
          <p:cNvPr id="6" name="object 6" descr=""/>
          <p:cNvSpPr txBox="1"/>
          <p:nvPr/>
        </p:nvSpPr>
        <p:spPr>
          <a:xfrm>
            <a:off x="9583039" y="492188"/>
            <a:ext cx="7580630" cy="930402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423545" marR="5080" indent="-411480">
              <a:lnSpc>
                <a:spcPct val="83100"/>
              </a:lnSpc>
              <a:spcBef>
                <a:spcPts val="894"/>
              </a:spcBef>
              <a:buChar char="•"/>
              <a:tabLst>
                <a:tab pos="423545" algn="l"/>
              </a:tabLst>
            </a:pPr>
            <a:r>
              <a:rPr dirty="0" sz="3800">
                <a:latin typeface="Arial MT"/>
                <a:cs typeface="Arial MT"/>
              </a:rPr>
              <a:t>Electricity</a:t>
            </a:r>
            <a:r>
              <a:rPr dirty="0" sz="3800" spc="-130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consumption</a:t>
            </a:r>
            <a:r>
              <a:rPr dirty="0" sz="3800" spc="-114">
                <a:latin typeface="Arial MT"/>
                <a:cs typeface="Arial MT"/>
              </a:rPr>
              <a:t> </a:t>
            </a:r>
            <a:r>
              <a:rPr dirty="0" sz="3800" spc="-25">
                <a:latin typeface="Arial MT"/>
                <a:cs typeface="Arial MT"/>
              </a:rPr>
              <a:t>is </a:t>
            </a:r>
            <a:r>
              <a:rPr dirty="0" sz="3800">
                <a:latin typeface="Arial MT"/>
                <a:cs typeface="Arial MT"/>
              </a:rPr>
              <a:t>influenced</a:t>
            </a:r>
            <a:r>
              <a:rPr dirty="0" sz="3800" spc="-85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by</a:t>
            </a:r>
            <a:r>
              <a:rPr dirty="0" sz="3800" spc="-90">
                <a:latin typeface="Arial MT"/>
                <a:cs typeface="Arial MT"/>
              </a:rPr>
              <a:t> </a:t>
            </a:r>
            <a:r>
              <a:rPr dirty="0" sz="3800" spc="-10">
                <a:latin typeface="Arial MT"/>
                <a:cs typeface="Arial MT"/>
              </a:rPr>
              <a:t>several </a:t>
            </a:r>
            <a:r>
              <a:rPr dirty="0" sz="3800">
                <a:latin typeface="Arial MT"/>
                <a:cs typeface="Arial MT"/>
              </a:rPr>
              <a:t>environmental</a:t>
            </a:r>
            <a:r>
              <a:rPr dirty="0" sz="3800" spc="-70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and</a:t>
            </a:r>
            <a:r>
              <a:rPr dirty="0" sz="3800" spc="-135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usage</a:t>
            </a:r>
            <a:r>
              <a:rPr dirty="0" sz="3800" spc="-65">
                <a:latin typeface="Arial MT"/>
                <a:cs typeface="Arial MT"/>
              </a:rPr>
              <a:t> </a:t>
            </a:r>
            <a:r>
              <a:rPr dirty="0" sz="3800" spc="-10">
                <a:latin typeface="Arial MT"/>
                <a:cs typeface="Arial MT"/>
              </a:rPr>
              <a:t>factors.</a:t>
            </a:r>
            <a:endParaRPr sz="3800">
              <a:latin typeface="Arial MT"/>
              <a:cs typeface="Arial MT"/>
            </a:endParaRPr>
          </a:p>
          <a:p>
            <a:pPr marL="423545" marR="214629" indent="-411480">
              <a:lnSpc>
                <a:spcPct val="83100"/>
              </a:lnSpc>
              <a:spcBef>
                <a:spcPts val="3865"/>
              </a:spcBef>
              <a:buChar char="•"/>
              <a:tabLst>
                <a:tab pos="423545" algn="l"/>
              </a:tabLst>
            </a:pP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Users</a:t>
            </a:r>
            <a:r>
              <a:rPr dirty="0" sz="3800" spc="-3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often</a:t>
            </a:r>
            <a:r>
              <a:rPr dirty="0" sz="3800" spc="-2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lack</a:t>
            </a:r>
            <a:r>
              <a:rPr dirty="0" sz="3800" spc="-3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a</a:t>
            </a:r>
            <a:r>
              <a:rPr dirty="0" sz="3800" spc="-9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simple</a:t>
            </a:r>
            <a:r>
              <a:rPr dirty="0" sz="3800" spc="-9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way</a:t>
            </a:r>
            <a:r>
              <a:rPr dirty="0" sz="3800" spc="-9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25">
                <a:solidFill>
                  <a:srgbClr val="8BAE49"/>
                </a:solidFill>
                <a:latin typeface="Arial MT"/>
                <a:cs typeface="Arial MT"/>
              </a:rPr>
              <a:t>to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estimate</a:t>
            </a:r>
            <a:r>
              <a:rPr dirty="0" sz="3800" spc="-8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their</a:t>
            </a:r>
            <a:r>
              <a:rPr dirty="0" sz="3800" spc="-5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electricity</a:t>
            </a:r>
            <a:r>
              <a:rPr dirty="0" sz="3800" spc="-2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usage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based</a:t>
            </a:r>
            <a:r>
              <a:rPr dirty="0" sz="3800" spc="-12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on</a:t>
            </a:r>
            <a:r>
              <a:rPr dirty="0" sz="3800" spc="-5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conditions</a:t>
            </a:r>
            <a:r>
              <a:rPr dirty="0" sz="3800" spc="-12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20">
                <a:solidFill>
                  <a:srgbClr val="8BAE49"/>
                </a:solidFill>
                <a:latin typeface="Arial MT"/>
                <a:cs typeface="Arial MT"/>
              </a:rPr>
              <a:t>like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temperature,</a:t>
            </a:r>
            <a:r>
              <a:rPr dirty="0" sz="3800" spc="-13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20">
                <a:solidFill>
                  <a:srgbClr val="8BAE49"/>
                </a:solidFill>
                <a:latin typeface="Arial MT"/>
                <a:cs typeface="Arial MT"/>
              </a:rPr>
              <a:t>humidity,</a:t>
            </a:r>
            <a:r>
              <a:rPr dirty="0" sz="3800" spc="-19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25">
                <a:solidFill>
                  <a:srgbClr val="8BAE49"/>
                </a:solidFill>
                <a:latin typeface="Arial MT"/>
                <a:cs typeface="Arial MT"/>
              </a:rPr>
              <a:t>and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appliance</a:t>
            </a:r>
            <a:r>
              <a:rPr dirty="0" sz="3800" spc="-16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load.</a:t>
            </a:r>
            <a:endParaRPr sz="3800">
              <a:latin typeface="Arial MT"/>
              <a:cs typeface="Arial MT"/>
            </a:endParaRPr>
          </a:p>
          <a:p>
            <a:pPr marL="423545" marR="73025" indent="-411480">
              <a:lnSpc>
                <a:spcPct val="83400"/>
              </a:lnSpc>
              <a:spcBef>
                <a:spcPts val="3854"/>
              </a:spcBef>
              <a:buChar char="•"/>
              <a:tabLst>
                <a:tab pos="423545" algn="l"/>
              </a:tabLst>
            </a:pPr>
            <a:r>
              <a:rPr dirty="0" sz="3800">
                <a:latin typeface="Arial MT"/>
                <a:cs typeface="Arial MT"/>
              </a:rPr>
              <a:t>Without</a:t>
            </a:r>
            <a:r>
              <a:rPr dirty="0" sz="3800" spc="-75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prediction,</a:t>
            </a:r>
            <a:r>
              <a:rPr dirty="0" sz="3800" spc="-70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it</a:t>
            </a:r>
            <a:r>
              <a:rPr dirty="0" sz="3800" spc="-70">
                <a:latin typeface="Arial MT"/>
                <a:cs typeface="Arial MT"/>
              </a:rPr>
              <a:t> </a:t>
            </a:r>
            <a:r>
              <a:rPr dirty="0" sz="3800" spc="-10">
                <a:latin typeface="Arial MT"/>
                <a:cs typeface="Arial MT"/>
              </a:rPr>
              <a:t>becomes </a:t>
            </a:r>
            <a:r>
              <a:rPr dirty="0" sz="3800">
                <a:latin typeface="Arial MT"/>
                <a:cs typeface="Arial MT"/>
              </a:rPr>
              <a:t>difficult</a:t>
            </a:r>
            <a:r>
              <a:rPr dirty="0" sz="3800" spc="-90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to</a:t>
            </a:r>
            <a:r>
              <a:rPr dirty="0" sz="3800" spc="-100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plan</a:t>
            </a:r>
            <a:r>
              <a:rPr dirty="0" sz="3800" spc="-95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energy</a:t>
            </a:r>
            <a:r>
              <a:rPr dirty="0" sz="3800" spc="-45">
                <a:latin typeface="Arial MT"/>
                <a:cs typeface="Arial MT"/>
              </a:rPr>
              <a:t> </a:t>
            </a:r>
            <a:r>
              <a:rPr dirty="0" sz="3800">
                <a:latin typeface="Arial MT"/>
                <a:cs typeface="Arial MT"/>
              </a:rPr>
              <a:t>usage</a:t>
            </a:r>
            <a:r>
              <a:rPr dirty="0" sz="3800" spc="-100">
                <a:latin typeface="Arial MT"/>
                <a:cs typeface="Arial MT"/>
              </a:rPr>
              <a:t> </a:t>
            </a:r>
            <a:r>
              <a:rPr dirty="0" sz="3800" spc="-25">
                <a:latin typeface="Arial MT"/>
                <a:cs typeface="Arial MT"/>
              </a:rPr>
              <a:t>and </a:t>
            </a:r>
            <a:r>
              <a:rPr dirty="0" sz="3800">
                <a:latin typeface="Arial MT"/>
                <a:cs typeface="Arial MT"/>
              </a:rPr>
              <a:t>identify</a:t>
            </a:r>
            <a:r>
              <a:rPr dirty="0" sz="3800" spc="-60">
                <a:latin typeface="Arial MT"/>
                <a:cs typeface="Arial MT"/>
              </a:rPr>
              <a:t> </a:t>
            </a:r>
            <a:r>
              <a:rPr dirty="0" sz="3800" spc="-10">
                <a:latin typeface="Arial MT"/>
                <a:cs typeface="Arial MT"/>
              </a:rPr>
              <a:t>potential overconsumption.</a:t>
            </a:r>
            <a:endParaRPr sz="3800">
              <a:latin typeface="Arial MT"/>
              <a:cs typeface="Arial MT"/>
            </a:endParaRPr>
          </a:p>
          <a:p>
            <a:pPr marL="423545" marR="401955" indent="-411480">
              <a:lnSpc>
                <a:spcPct val="83400"/>
              </a:lnSpc>
              <a:spcBef>
                <a:spcPts val="3779"/>
              </a:spcBef>
              <a:buChar char="•"/>
              <a:tabLst>
                <a:tab pos="423545" algn="l"/>
              </a:tabLst>
            </a:pP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There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is</a:t>
            </a:r>
            <a:r>
              <a:rPr dirty="0" sz="3800" spc="-8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a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need</a:t>
            </a:r>
            <a:r>
              <a:rPr dirty="0" sz="3800" spc="-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for</a:t>
            </a:r>
            <a:r>
              <a:rPr dirty="0" sz="3800" spc="-5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a</a:t>
            </a:r>
            <a:r>
              <a:rPr dirty="0" sz="3800" spc="-8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machine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learning</a:t>
            </a:r>
            <a:r>
              <a:rPr dirty="0" sz="3800" spc="-5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model</a:t>
            </a:r>
            <a:r>
              <a:rPr dirty="0" sz="3800" spc="-5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that</a:t>
            </a:r>
            <a:r>
              <a:rPr dirty="0" sz="3800" spc="-4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can</a:t>
            </a:r>
            <a:r>
              <a:rPr dirty="0" sz="3800" spc="-55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provide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quick</a:t>
            </a:r>
            <a:r>
              <a:rPr dirty="0" sz="3800" spc="-5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and</a:t>
            </a:r>
            <a:r>
              <a:rPr dirty="0" sz="3800" spc="-10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reliable</a:t>
            </a:r>
            <a:r>
              <a:rPr dirty="0" sz="3800" spc="-10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electricity </a:t>
            </a:r>
            <a:r>
              <a:rPr dirty="0" sz="3800">
                <a:solidFill>
                  <a:srgbClr val="8BAE49"/>
                </a:solidFill>
                <a:latin typeface="Arial MT"/>
                <a:cs typeface="Arial MT"/>
              </a:rPr>
              <a:t>consumption</a:t>
            </a:r>
            <a:r>
              <a:rPr dirty="0" sz="3800" spc="-130">
                <a:solidFill>
                  <a:srgbClr val="8BAE49"/>
                </a:solidFill>
                <a:latin typeface="Arial MT"/>
                <a:cs typeface="Arial MT"/>
              </a:rPr>
              <a:t> </a:t>
            </a:r>
            <a:r>
              <a:rPr dirty="0" sz="3800" spc="-10">
                <a:solidFill>
                  <a:srgbClr val="8BAE49"/>
                </a:solidFill>
                <a:latin typeface="Arial MT"/>
                <a:cs typeface="Arial MT"/>
              </a:rPr>
              <a:t>forecasts.</a:t>
            </a:r>
            <a:endParaRPr sz="3800">
              <a:latin typeface="Arial MT"/>
              <a:cs typeface="Arial MT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704975" y="3152775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466725" y="0"/>
                </a:moveTo>
                <a:lnTo>
                  <a:pt x="418997" y="2409"/>
                </a:lnTo>
                <a:lnTo>
                  <a:pt x="372650" y="9480"/>
                </a:lnTo>
                <a:lnTo>
                  <a:pt x="327918" y="20979"/>
                </a:lnTo>
                <a:lnTo>
                  <a:pt x="285035" y="36671"/>
                </a:lnTo>
                <a:lnTo>
                  <a:pt x="244236" y="56322"/>
                </a:lnTo>
                <a:lnTo>
                  <a:pt x="205754" y="79697"/>
                </a:lnTo>
                <a:lnTo>
                  <a:pt x="169825" y="106562"/>
                </a:lnTo>
                <a:lnTo>
                  <a:pt x="136683" y="136683"/>
                </a:lnTo>
                <a:lnTo>
                  <a:pt x="106562" y="169825"/>
                </a:lnTo>
                <a:lnTo>
                  <a:pt x="79697" y="205754"/>
                </a:lnTo>
                <a:lnTo>
                  <a:pt x="56322" y="244236"/>
                </a:lnTo>
                <a:lnTo>
                  <a:pt x="36671" y="285035"/>
                </a:lnTo>
                <a:lnTo>
                  <a:pt x="20979" y="327918"/>
                </a:lnTo>
                <a:lnTo>
                  <a:pt x="9480" y="372650"/>
                </a:lnTo>
                <a:lnTo>
                  <a:pt x="2409" y="418997"/>
                </a:lnTo>
                <a:lnTo>
                  <a:pt x="0" y="466725"/>
                </a:lnTo>
                <a:lnTo>
                  <a:pt x="2409" y="514452"/>
                </a:lnTo>
                <a:lnTo>
                  <a:pt x="9480" y="560799"/>
                </a:lnTo>
                <a:lnTo>
                  <a:pt x="20979" y="605531"/>
                </a:lnTo>
                <a:lnTo>
                  <a:pt x="36671" y="648414"/>
                </a:lnTo>
                <a:lnTo>
                  <a:pt x="56322" y="689213"/>
                </a:lnTo>
                <a:lnTo>
                  <a:pt x="79697" y="727695"/>
                </a:lnTo>
                <a:lnTo>
                  <a:pt x="106562" y="763624"/>
                </a:lnTo>
                <a:lnTo>
                  <a:pt x="136683" y="796766"/>
                </a:lnTo>
                <a:lnTo>
                  <a:pt x="169825" y="826887"/>
                </a:lnTo>
                <a:lnTo>
                  <a:pt x="205754" y="853752"/>
                </a:lnTo>
                <a:lnTo>
                  <a:pt x="244236" y="877127"/>
                </a:lnTo>
                <a:lnTo>
                  <a:pt x="285035" y="896778"/>
                </a:lnTo>
                <a:lnTo>
                  <a:pt x="327918" y="912470"/>
                </a:lnTo>
                <a:lnTo>
                  <a:pt x="372650" y="923969"/>
                </a:lnTo>
                <a:lnTo>
                  <a:pt x="418997" y="931040"/>
                </a:lnTo>
                <a:lnTo>
                  <a:pt x="466725" y="933450"/>
                </a:lnTo>
                <a:lnTo>
                  <a:pt x="514452" y="931040"/>
                </a:lnTo>
                <a:lnTo>
                  <a:pt x="560799" y="923969"/>
                </a:lnTo>
                <a:lnTo>
                  <a:pt x="605531" y="912470"/>
                </a:lnTo>
                <a:lnTo>
                  <a:pt x="648414" y="896778"/>
                </a:lnTo>
                <a:lnTo>
                  <a:pt x="689213" y="877127"/>
                </a:lnTo>
                <a:lnTo>
                  <a:pt x="727695" y="853752"/>
                </a:lnTo>
                <a:lnTo>
                  <a:pt x="763624" y="826887"/>
                </a:lnTo>
                <a:lnTo>
                  <a:pt x="796766" y="796766"/>
                </a:lnTo>
                <a:lnTo>
                  <a:pt x="826887" y="763624"/>
                </a:lnTo>
                <a:lnTo>
                  <a:pt x="853752" y="727695"/>
                </a:lnTo>
                <a:lnTo>
                  <a:pt x="877127" y="689213"/>
                </a:lnTo>
                <a:lnTo>
                  <a:pt x="896778" y="648414"/>
                </a:lnTo>
                <a:lnTo>
                  <a:pt x="912470" y="605531"/>
                </a:lnTo>
                <a:lnTo>
                  <a:pt x="923969" y="560799"/>
                </a:lnTo>
                <a:lnTo>
                  <a:pt x="931040" y="514452"/>
                </a:lnTo>
                <a:lnTo>
                  <a:pt x="933450" y="466725"/>
                </a:lnTo>
                <a:lnTo>
                  <a:pt x="931040" y="418997"/>
                </a:lnTo>
                <a:lnTo>
                  <a:pt x="923969" y="372650"/>
                </a:lnTo>
                <a:lnTo>
                  <a:pt x="912470" y="327918"/>
                </a:lnTo>
                <a:lnTo>
                  <a:pt x="896778" y="285035"/>
                </a:lnTo>
                <a:lnTo>
                  <a:pt x="877127" y="244236"/>
                </a:lnTo>
                <a:lnTo>
                  <a:pt x="853752" y="205754"/>
                </a:lnTo>
                <a:lnTo>
                  <a:pt x="826887" y="169825"/>
                </a:lnTo>
                <a:lnTo>
                  <a:pt x="796766" y="136683"/>
                </a:lnTo>
                <a:lnTo>
                  <a:pt x="763624" y="106562"/>
                </a:lnTo>
                <a:lnTo>
                  <a:pt x="727695" y="79697"/>
                </a:lnTo>
                <a:lnTo>
                  <a:pt x="689213" y="56322"/>
                </a:lnTo>
                <a:lnTo>
                  <a:pt x="648414" y="36671"/>
                </a:lnTo>
                <a:lnTo>
                  <a:pt x="605531" y="20979"/>
                </a:lnTo>
                <a:lnTo>
                  <a:pt x="560799" y="9480"/>
                </a:lnTo>
                <a:lnTo>
                  <a:pt x="514452" y="2409"/>
                </a:lnTo>
                <a:lnTo>
                  <a:pt x="466725" y="0"/>
                </a:lnTo>
                <a:close/>
              </a:path>
            </a:pathLst>
          </a:custGeom>
          <a:solidFill>
            <a:srgbClr val="5F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581775" y="3152775"/>
            <a:ext cx="942975" cy="933450"/>
          </a:xfrm>
          <a:custGeom>
            <a:avLst/>
            <a:gdLst/>
            <a:ahLst/>
            <a:cxnLst/>
            <a:rect l="l" t="t" r="r" b="b"/>
            <a:pathLst>
              <a:path w="942975" h="933450">
                <a:moveTo>
                  <a:pt x="471550" y="0"/>
                </a:moveTo>
                <a:lnTo>
                  <a:pt x="423329" y="2409"/>
                </a:lnTo>
                <a:lnTo>
                  <a:pt x="376503" y="9480"/>
                </a:lnTo>
                <a:lnTo>
                  <a:pt x="331308" y="20979"/>
                </a:lnTo>
                <a:lnTo>
                  <a:pt x="287982" y="36671"/>
                </a:lnTo>
                <a:lnTo>
                  <a:pt x="246761" y="56322"/>
                </a:lnTo>
                <a:lnTo>
                  <a:pt x="207881" y="79697"/>
                </a:lnTo>
                <a:lnTo>
                  <a:pt x="171581" y="106562"/>
                </a:lnTo>
                <a:lnTo>
                  <a:pt x="138096" y="136683"/>
                </a:lnTo>
                <a:lnTo>
                  <a:pt x="107664" y="169825"/>
                </a:lnTo>
                <a:lnTo>
                  <a:pt x="80521" y="205754"/>
                </a:lnTo>
                <a:lnTo>
                  <a:pt x="56904" y="244236"/>
                </a:lnTo>
                <a:lnTo>
                  <a:pt x="37050" y="285035"/>
                </a:lnTo>
                <a:lnTo>
                  <a:pt x="21196" y="327918"/>
                </a:lnTo>
                <a:lnTo>
                  <a:pt x="9578" y="372650"/>
                </a:lnTo>
                <a:lnTo>
                  <a:pt x="2434" y="418997"/>
                </a:lnTo>
                <a:lnTo>
                  <a:pt x="0" y="466725"/>
                </a:lnTo>
                <a:lnTo>
                  <a:pt x="2434" y="514452"/>
                </a:lnTo>
                <a:lnTo>
                  <a:pt x="9578" y="560799"/>
                </a:lnTo>
                <a:lnTo>
                  <a:pt x="21196" y="605531"/>
                </a:lnTo>
                <a:lnTo>
                  <a:pt x="37050" y="648414"/>
                </a:lnTo>
                <a:lnTo>
                  <a:pt x="56904" y="689213"/>
                </a:lnTo>
                <a:lnTo>
                  <a:pt x="80521" y="727695"/>
                </a:lnTo>
                <a:lnTo>
                  <a:pt x="107664" y="763624"/>
                </a:lnTo>
                <a:lnTo>
                  <a:pt x="138096" y="796766"/>
                </a:lnTo>
                <a:lnTo>
                  <a:pt x="171581" y="826887"/>
                </a:lnTo>
                <a:lnTo>
                  <a:pt x="207881" y="853752"/>
                </a:lnTo>
                <a:lnTo>
                  <a:pt x="246761" y="877127"/>
                </a:lnTo>
                <a:lnTo>
                  <a:pt x="287982" y="896778"/>
                </a:lnTo>
                <a:lnTo>
                  <a:pt x="331308" y="912470"/>
                </a:lnTo>
                <a:lnTo>
                  <a:pt x="376503" y="923969"/>
                </a:lnTo>
                <a:lnTo>
                  <a:pt x="423329" y="931040"/>
                </a:lnTo>
                <a:lnTo>
                  <a:pt x="471550" y="933450"/>
                </a:lnTo>
                <a:lnTo>
                  <a:pt x="519749" y="931040"/>
                </a:lnTo>
                <a:lnTo>
                  <a:pt x="566556" y="923969"/>
                </a:lnTo>
                <a:lnTo>
                  <a:pt x="611734" y="912470"/>
                </a:lnTo>
                <a:lnTo>
                  <a:pt x="655046" y="896778"/>
                </a:lnTo>
                <a:lnTo>
                  <a:pt x="696255" y="877127"/>
                </a:lnTo>
                <a:lnTo>
                  <a:pt x="735124" y="853752"/>
                </a:lnTo>
                <a:lnTo>
                  <a:pt x="771416" y="826887"/>
                </a:lnTo>
                <a:lnTo>
                  <a:pt x="804894" y="796766"/>
                </a:lnTo>
                <a:lnTo>
                  <a:pt x="835321" y="763624"/>
                </a:lnTo>
                <a:lnTo>
                  <a:pt x="862460" y="727695"/>
                </a:lnTo>
                <a:lnTo>
                  <a:pt x="886074" y="689213"/>
                </a:lnTo>
                <a:lnTo>
                  <a:pt x="905926" y="648414"/>
                </a:lnTo>
                <a:lnTo>
                  <a:pt x="921779" y="605531"/>
                </a:lnTo>
                <a:lnTo>
                  <a:pt x="933396" y="560799"/>
                </a:lnTo>
                <a:lnTo>
                  <a:pt x="940540" y="514452"/>
                </a:lnTo>
                <a:lnTo>
                  <a:pt x="942975" y="466725"/>
                </a:lnTo>
                <a:lnTo>
                  <a:pt x="940540" y="418997"/>
                </a:lnTo>
                <a:lnTo>
                  <a:pt x="933396" y="372650"/>
                </a:lnTo>
                <a:lnTo>
                  <a:pt x="921779" y="327918"/>
                </a:lnTo>
                <a:lnTo>
                  <a:pt x="905926" y="285035"/>
                </a:lnTo>
                <a:lnTo>
                  <a:pt x="886074" y="244236"/>
                </a:lnTo>
                <a:lnTo>
                  <a:pt x="862460" y="205754"/>
                </a:lnTo>
                <a:lnTo>
                  <a:pt x="835321" y="169825"/>
                </a:lnTo>
                <a:lnTo>
                  <a:pt x="804894" y="136683"/>
                </a:lnTo>
                <a:lnTo>
                  <a:pt x="771416" y="106562"/>
                </a:lnTo>
                <a:lnTo>
                  <a:pt x="735124" y="79697"/>
                </a:lnTo>
                <a:lnTo>
                  <a:pt x="696255" y="56322"/>
                </a:lnTo>
                <a:lnTo>
                  <a:pt x="655046" y="36671"/>
                </a:lnTo>
                <a:lnTo>
                  <a:pt x="611734" y="20979"/>
                </a:lnTo>
                <a:lnTo>
                  <a:pt x="566556" y="9480"/>
                </a:lnTo>
                <a:lnTo>
                  <a:pt x="519749" y="2409"/>
                </a:lnTo>
                <a:lnTo>
                  <a:pt x="471550" y="0"/>
                </a:lnTo>
                <a:close/>
              </a:path>
            </a:pathLst>
          </a:custGeom>
          <a:solidFill>
            <a:srgbClr val="5F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704975" y="7553325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466725" y="0"/>
                </a:moveTo>
                <a:lnTo>
                  <a:pt x="418997" y="2409"/>
                </a:lnTo>
                <a:lnTo>
                  <a:pt x="372650" y="9480"/>
                </a:lnTo>
                <a:lnTo>
                  <a:pt x="327918" y="20979"/>
                </a:lnTo>
                <a:lnTo>
                  <a:pt x="285035" y="36671"/>
                </a:lnTo>
                <a:lnTo>
                  <a:pt x="244236" y="56322"/>
                </a:lnTo>
                <a:lnTo>
                  <a:pt x="205754" y="79697"/>
                </a:lnTo>
                <a:lnTo>
                  <a:pt x="169825" y="106562"/>
                </a:lnTo>
                <a:lnTo>
                  <a:pt x="136683" y="136683"/>
                </a:lnTo>
                <a:lnTo>
                  <a:pt x="106562" y="169825"/>
                </a:lnTo>
                <a:lnTo>
                  <a:pt x="79697" y="205754"/>
                </a:lnTo>
                <a:lnTo>
                  <a:pt x="56322" y="244236"/>
                </a:lnTo>
                <a:lnTo>
                  <a:pt x="36671" y="285035"/>
                </a:lnTo>
                <a:lnTo>
                  <a:pt x="20979" y="327918"/>
                </a:lnTo>
                <a:lnTo>
                  <a:pt x="9480" y="372650"/>
                </a:lnTo>
                <a:lnTo>
                  <a:pt x="2409" y="418997"/>
                </a:lnTo>
                <a:lnTo>
                  <a:pt x="0" y="466725"/>
                </a:lnTo>
                <a:lnTo>
                  <a:pt x="2409" y="514452"/>
                </a:lnTo>
                <a:lnTo>
                  <a:pt x="9480" y="560799"/>
                </a:lnTo>
                <a:lnTo>
                  <a:pt x="20979" y="605531"/>
                </a:lnTo>
                <a:lnTo>
                  <a:pt x="36671" y="648414"/>
                </a:lnTo>
                <a:lnTo>
                  <a:pt x="56322" y="689213"/>
                </a:lnTo>
                <a:lnTo>
                  <a:pt x="79697" y="727695"/>
                </a:lnTo>
                <a:lnTo>
                  <a:pt x="106562" y="763624"/>
                </a:lnTo>
                <a:lnTo>
                  <a:pt x="136683" y="796766"/>
                </a:lnTo>
                <a:lnTo>
                  <a:pt x="169825" y="826887"/>
                </a:lnTo>
                <a:lnTo>
                  <a:pt x="205754" y="853752"/>
                </a:lnTo>
                <a:lnTo>
                  <a:pt x="244236" y="877127"/>
                </a:lnTo>
                <a:lnTo>
                  <a:pt x="285035" y="896778"/>
                </a:lnTo>
                <a:lnTo>
                  <a:pt x="327918" y="912470"/>
                </a:lnTo>
                <a:lnTo>
                  <a:pt x="372650" y="923969"/>
                </a:lnTo>
                <a:lnTo>
                  <a:pt x="418997" y="931040"/>
                </a:lnTo>
                <a:lnTo>
                  <a:pt x="466725" y="933450"/>
                </a:lnTo>
                <a:lnTo>
                  <a:pt x="514452" y="931040"/>
                </a:lnTo>
                <a:lnTo>
                  <a:pt x="560799" y="923969"/>
                </a:lnTo>
                <a:lnTo>
                  <a:pt x="605531" y="912470"/>
                </a:lnTo>
                <a:lnTo>
                  <a:pt x="648414" y="896778"/>
                </a:lnTo>
                <a:lnTo>
                  <a:pt x="689213" y="877127"/>
                </a:lnTo>
                <a:lnTo>
                  <a:pt x="727695" y="853752"/>
                </a:lnTo>
                <a:lnTo>
                  <a:pt x="763624" y="826887"/>
                </a:lnTo>
                <a:lnTo>
                  <a:pt x="796766" y="796766"/>
                </a:lnTo>
                <a:lnTo>
                  <a:pt x="826887" y="763624"/>
                </a:lnTo>
                <a:lnTo>
                  <a:pt x="853752" y="727695"/>
                </a:lnTo>
                <a:lnTo>
                  <a:pt x="877127" y="689213"/>
                </a:lnTo>
                <a:lnTo>
                  <a:pt x="896778" y="648414"/>
                </a:lnTo>
                <a:lnTo>
                  <a:pt x="912470" y="605531"/>
                </a:lnTo>
                <a:lnTo>
                  <a:pt x="923969" y="560799"/>
                </a:lnTo>
                <a:lnTo>
                  <a:pt x="931040" y="514452"/>
                </a:lnTo>
                <a:lnTo>
                  <a:pt x="933450" y="466725"/>
                </a:lnTo>
                <a:lnTo>
                  <a:pt x="931040" y="418997"/>
                </a:lnTo>
                <a:lnTo>
                  <a:pt x="923969" y="372650"/>
                </a:lnTo>
                <a:lnTo>
                  <a:pt x="912470" y="327918"/>
                </a:lnTo>
                <a:lnTo>
                  <a:pt x="896778" y="285035"/>
                </a:lnTo>
                <a:lnTo>
                  <a:pt x="877127" y="244236"/>
                </a:lnTo>
                <a:lnTo>
                  <a:pt x="853752" y="205754"/>
                </a:lnTo>
                <a:lnTo>
                  <a:pt x="826887" y="169825"/>
                </a:lnTo>
                <a:lnTo>
                  <a:pt x="796766" y="136683"/>
                </a:lnTo>
                <a:lnTo>
                  <a:pt x="763624" y="106562"/>
                </a:lnTo>
                <a:lnTo>
                  <a:pt x="727695" y="79697"/>
                </a:lnTo>
                <a:lnTo>
                  <a:pt x="689213" y="56322"/>
                </a:lnTo>
                <a:lnTo>
                  <a:pt x="648414" y="36671"/>
                </a:lnTo>
                <a:lnTo>
                  <a:pt x="605531" y="20979"/>
                </a:lnTo>
                <a:lnTo>
                  <a:pt x="560799" y="9480"/>
                </a:lnTo>
                <a:lnTo>
                  <a:pt x="514452" y="2409"/>
                </a:lnTo>
                <a:lnTo>
                  <a:pt x="466725" y="0"/>
                </a:lnTo>
                <a:close/>
              </a:path>
            </a:pathLst>
          </a:custGeom>
          <a:solidFill>
            <a:srgbClr val="5F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581775" y="7553325"/>
            <a:ext cx="942975" cy="933450"/>
          </a:xfrm>
          <a:custGeom>
            <a:avLst/>
            <a:gdLst/>
            <a:ahLst/>
            <a:cxnLst/>
            <a:rect l="l" t="t" r="r" b="b"/>
            <a:pathLst>
              <a:path w="942975" h="933450">
                <a:moveTo>
                  <a:pt x="471550" y="0"/>
                </a:moveTo>
                <a:lnTo>
                  <a:pt x="423329" y="2409"/>
                </a:lnTo>
                <a:lnTo>
                  <a:pt x="376503" y="9480"/>
                </a:lnTo>
                <a:lnTo>
                  <a:pt x="331308" y="20979"/>
                </a:lnTo>
                <a:lnTo>
                  <a:pt x="287982" y="36671"/>
                </a:lnTo>
                <a:lnTo>
                  <a:pt x="246761" y="56322"/>
                </a:lnTo>
                <a:lnTo>
                  <a:pt x="207881" y="79697"/>
                </a:lnTo>
                <a:lnTo>
                  <a:pt x="171581" y="106562"/>
                </a:lnTo>
                <a:lnTo>
                  <a:pt x="138096" y="136683"/>
                </a:lnTo>
                <a:lnTo>
                  <a:pt x="107664" y="169825"/>
                </a:lnTo>
                <a:lnTo>
                  <a:pt x="80521" y="205754"/>
                </a:lnTo>
                <a:lnTo>
                  <a:pt x="56904" y="244236"/>
                </a:lnTo>
                <a:lnTo>
                  <a:pt x="37050" y="285035"/>
                </a:lnTo>
                <a:lnTo>
                  <a:pt x="21196" y="327918"/>
                </a:lnTo>
                <a:lnTo>
                  <a:pt x="9578" y="372650"/>
                </a:lnTo>
                <a:lnTo>
                  <a:pt x="2434" y="418997"/>
                </a:lnTo>
                <a:lnTo>
                  <a:pt x="0" y="466725"/>
                </a:lnTo>
                <a:lnTo>
                  <a:pt x="2434" y="514452"/>
                </a:lnTo>
                <a:lnTo>
                  <a:pt x="9578" y="560799"/>
                </a:lnTo>
                <a:lnTo>
                  <a:pt x="21196" y="605531"/>
                </a:lnTo>
                <a:lnTo>
                  <a:pt x="37050" y="648414"/>
                </a:lnTo>
                <a:lnTo>
                  <a:pt x="56904" y="689213"/>
                </a:lnTo>
                <a:lnTo>
                  <a:pt x="80521" y="727695"/>
                </a:lnTo>
                <a:lnTo>
                  <a:pt x="107664" y="763624"/>
                </a:lnTo>
                <a:lnTo>
                  <a:pt x="138096" y="796766"/>
                </a:lnTo>
                <a:lnTo>
                  <a:pt x="171581" y="826887"/>
                </a:lnTo>
                <a:lnTo>
                  <a:pt x="207881" y="853752"/>
                </a:lnTo>
                <a:lnTo>
                  <a:pt x="246761" y="877127"/>
                </a:lnTo>
                <a:lnTo>
                  <a:pt x="287982" y="896778"/>
                </a:lnTo>
                <a:lnTo>
                  <a:pt x="331308" y="912470"/>
                </a:lnTo>
                <a:lnTo>
                  <a:pt x="376503" y="923969"/>
                </a:lnTo>
                <a:lnTo>
                  <a:pt x="423329" y="931040"/>
                </a:lnTo>
                <a:lnTo>
                  <a:pt x="471550" y="933450"/>
                </a:lnTo>
                <a:lnTo>
                  <a:pt x="519749" y="931040"/>
                </a:lnTo>
                <a:lnTo>
                  <a:pt x="566556" y="923969"/>
                </a:lnTo>
                <a:lnTo>
                  <a:pt x="611734" y="912470"/>
                </a:lnTo>
                <a:lnTo>
                  <a:pt x="655046" y="896778"/>
                </a:lnTo>
                <a:lnTo>
                  <a:pt x="696255" y="877127"/>
                </a:lnTo>
                <a:lnTo>
                  <a:pt x="735124" y="853752"/>
                </a:lnTo>
                <a:lnTo>
                  <a:pt x="771416" y="826887"/>
                </a:lnTo>
                <a:lnTo>
                  <a:pt x="804894" y="796766"/>
                </a:lnTo>
                <a:lnTo>
                  <a:pt x="835321" y="763624"/>
                </a:lnTo>
                <a:lnTo>
                  <a:pt x="862460" y="727695"/>
                </a:lnTo>
                <a:lnTo>
                  <a:pt x="886074" y="689213"/>
                </a:lnTo>
                <a:lnTo>
                  <a:pt x="905926" y="648414"/>
                </a:lnTo>
                <a:lnTo>
                  <a:pt x="921779" y="605531"/>
                </a:lnTo>
                <a:lnTo>
                  <a:pt x="933396" y="560799"/>
                </a:lnTo>
                <a:lnTo>
                  <a:pt x="940540" y="514452"/>
                </a:lnTo>
                <a:lnTo>
                  <a:pt x="942975" y="466725"/>
                </a:lnTo>
                <a:lnTo>
                  <a:pt x="940540" y="418997"/>
                </a:lnTo>
                <a:lnTo>
                  <a:pt x="933396" y="372650"/>
                </a:lnTo>
                <a:lnTo>
                  <a:pt x="921779" y="327918"/>
                </a:lnTo>
                <a:lnTo>
                  <a:pt x="905926" y="285035"/>
                </a:lnTo>
                <a:lnTo>
                  <a:pt x="886074" y="244236"/>
                </a:lnTo>
                <a:lnTo>
                  <a:pt x="862460" y="205754"/>
                </a:lnTo>
                <a:lnTo>
                  <a:pt x="835321" y="169825"/>
                </a:lnTo>
                <a:lnTo>
                  <a:pt x="804894" y="136683"/>
                </a:lnTo>
                <a:lnTo>
                  <a:pt x="771416" y="106562"/>
                </a:lnTo>
                <a:lnTo>
                  <a:pt x="735124" y="79697"/>
                </a:lnTo>
                <a:lnTo>
                  <a:pt x="696255" y="56322"/>
                </a:lnTo>
                <a:lnTo>
                  <a:pt x="655046" y="36671"/>
                </a:lnTo>
                <a:lnTo>
                  <a:pt x="611734" y="20979"/>
                </a:lnTo>
                <a:lnTo>
                  <a:pt x="566556" y="9480"/>
                </a:lnTo>
                <a:lnTo>
                  <a:pt x="519749" y="2409"/>
                </a:lnTo>
                <a:lnTo>
                  <a:pt x="471550" y="0"/>
                </a:lnTo>
                <a:close/>
              </a:path>
            </a:pathLst>
          </a:custGeom>
          <a:solidFill>
            <a:srgbClr val="5F4E4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8075" y="0"/>
            <a:ext cx="3209925" cy="10286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182100" y="0"/>
            <a:ext cx="4762500" cy="3390900"/>
          </a:xfrm>
          <a:custGeom>
            <a:avLst/>
            <a:gdLst/>
            <a:ahLst/>
            <a:cxnLst/>
            <a:rect l="l" t="t" r="r" b="b"/>
            <a:pathLst>
              <a:path w="4762500" h="3390900">
                <a:moveTo>
                  <a:pt x="4541552" y="0"/>
                </a:moveTo>
                <a:lnTo>
                  <a:pt x="220947" y="0"/>
                </a:lnTo>
                <a:lnTo>
                  <a:pt x="214448" y="13893"/>
                </a:lnTo>
                <a:lnTo>
                  <a:pt x="196049" y="55256"/>
                </a:lnTo>
                <a:lnTo>
                  <a:pt x="178415" y="97030"/>
                </a:lnTo>
                <a:lnTo>
                  <a:pt x="161555" y="139204"/>
                </a:lnTo>
                <a:lnTo>
                  <a:pt x="145477" y="181770"/>
                </a:lnTo>
                <a:lnTo>
                  <a:pt x="130190" y="224718"/>
                </a:lnTo>
                <a:lnTo>
                  <a:pt x="115703" y="268042"/>
                </a:lnTo>
                <a:lnTo>
                  <a:pt x="102026" y="311730"/>
                </a:lnTo>
                <a:lnTo>
                  <a:pt x="89166" y="355775"/>
                </a:lnTo>
                <a:lnTo>
                  <a:pt x="77134" y="400167"/>
                </a:lnTo>
                <a:lnTo>
                  <a:pt x="65937" y="444897"/>
                </a:lnTo>
                <a:lnTo>
                  <a:pt x="55584" y="489957"/>
                </a:lnTo>
                <a:lnTo>
                  <a:pt x="46086" y="535338"/>
                </a:lnTo>
                <a:lnTo>
                  <a:pt x="37449" y="581031"/>
                </a:lnTo>
                <a:lnTo>
                  <a:pt x="29684" y="627026"/>
                </a:lnTo>
                <a:lnTo>
                  <a:pt x="22800" y="673315"/>
                </a:lnTo>
                <a:lnTo>
                  <a:pt x="16804" y="719890"/>
                </a:lnTo>
                <a:lnTo>
                  <a:pt x="11706" y="766740"/>
                </a:lnTo>
                <a:lnTo>
                  <a:pt x="7516" y="813858"/>
                </a:lnTo>
                <a:lnTo>
                  <a:pt x="4241" y="861234"/>
                </a:lnTo>
                <a:lnTo>
                  <a:pt x="1890" y="908860"/>
                </a:lnTo>
                <a:lnTo>
                  <a:pt x="474" y="956726"/>
                </a:lnTo>
                <a:lnTo>
                  <a:pt x="0" y="1004824"/>
                </a:lnTo>
                <a:lnTo>
                  <a:pt x="474" y="1052926"/>
                </a:lnTo>
                <a:lnTo>
                  <a:pt x="1890" y="1100796"/>
                </a:lnTo>
                <a:lnTo>
                  <a:pt x="4241" y="1148426"/>
                </a:lnTo>
                <a:lnTo>
                  <a:pt x="7516" y="1195806"/>
                </a:lnTo>
                <a:lnTo>
                  <a:pt x="11706" y="1242928"/>
                </a:lnTo>
                <a:lnTo>
                  <a:pt x="16804" y="1289783"/>
                </a:lnTo>
                <a:lnTo>
                  <a:pt x="22800" y="1336361"/>
                </a:lnTo>
                <a:lnTo>
                  <a:pt x="29684" y="1382655"/>
                </a:lnTo>
                <a:lnTo>
                  <a:pt x="37449" y="1428654"/>
                </a:lnTo>
                <a:lnTo>
                  <a:pt x="46086" y="1474350"/>
                </a:lnTo>
                <a:lnTo>
                  <a:pt x="55584" y="1519734"/>
                </a:lnTo>
                <a:lnTo>
                  <a:pt x="65937" y="1564798"/>
                </a:lnTo>
                <a:lnTo>
                  <a:pt x="77134" y="1609532"/>
                </a:lnTo>
                <a:lnTo>
                  <a:pt x="89166" y="1653927"/>
                </a:lnTo>
                <a:lnTo>
                  <a:pt x="102026" y="1697975"/>
                </a:lnTo>
                <a:lnTo>
                  <a:pt x="115703" y="1741666"/>
                </a:lnTo>
                <a:lnTo>
                  <a:pt x="130190" y="1784992"/>
                </a:lnTo>
                <a:lnTo>
                  <a:pt x="145477" y="1827944"/>
                </a:lnTo>
                <a:lnTo>
                  <a:pt x="161555" y="1870513"/>
                </a:lnTo>
                <a:lnTo>
                  <a:pt x="178415" y="1912690"/>
                </a:lnTo>
                <a:lnTo>
                  <a:pt x="196049" y="1954465"/>
                </a:lnTo>
                <a:lnTo>
                  <a:pt x="214448" y="1995831"/>
                </a:lnTo>
                <a:lnTo>
                  <a:pt x="233602" y="2036778"/>
                </a:lnTo>
                <a:lnTo>
                  <a:pt x="253503" y="2077298"/>
                </a:lnTo>
                <a:lnTo>
                  <a:pt x="274142" y="2117381"/>
                </a:lnTo>
                <a:lnTo>
                  <a:pt x="295510" y="2157018"/>
                </a:lnTo>
                <a:lnTo>
                  <a:pt x="317598" y="2196201"/>
                </a:lnTo>
                <a:lnTo>
                  <a:pt x="340398" y="2234921"/>
                </a:lnTo>
                <a:lnTo>
                  <a:pt x="363900" y="2273169"/>
                </a:lnTo>
                <a:lnTo>
                  <a:pt x="388095" y="2310935"/>
                </a:lnTo>
                <a:lnTo>
                  <a:pt x="412975" y="2348212"/>
                </a:lnTo>
                <a:lnTo>
                  <a:pt x="438530" y="2384989"/>
                </a:lnTo>
                <a:lnTo>
                  <a:pt x="464752" y="2421259"/>
                </a:lnTo>
                <a:lnTo>
                  <a:pt x="491633" y="2457012"/>
                </a:lnTo>
                <a:lnTo>
                  <a:pt x="519162" y="2492239"/>
                </a:lnTo>
                <a:lnTo>
                  <a:pt x="547331" y="2526932"/>
                </a:lnTo>
                <a:lnTo>
                  <a:pt x="576131" y="2561081"/>
                </a:lnTo>
                <a:lnTo>
                  <a:pt x="605554" y="2594678"/>
                </a:lnTo>
                <a:lnTo>
                  <a:pt x="635590" y="2627714"/>
                </a:lnTo>
                <a:lnTo>
                  <a:pt x="666231" y="2660180"/>
                </a:lnTo>
                <a:lnTo>
                  <a:pt x="697468" y="2692066"/>
                </a:lnTo>
                <a:lnTo>
                  <a:pt x="729291" y="2723365"/>
                </a:lnTo>
                <a:lnTo>
                  <a:pt x="761692" y="2754066"/>
                </a:lnTo>
                <a:lnTo>
                  <a:pt x="794662" y="2784162"/>
                </a:lnTo>
                <a:lnTo>
                  <a:pt x="828192" y="2813643"/>
                </a:lnTo>
                <a:lnTo>
                  <a:pt x="862273" y="2842501"/>
                </a:lnTo>
                <a:lnTo>
                  <a:pt x="896896" y="2870725"/>
                </a:lnTo>
                <a:lnTo>
                  <a:pt x="932053" y="2898309"/>
                </a:lnTo>
                <a:lnTo>
                  <a:pt x="967734" y="2925242"/>
                </a:lnTo>
                <a:lnTo>
                  <a:pt x="1003931" y="2951516"/>
                </a:lnTo>
                <a:lnTo>
                  <a:pt x="1040635" y="2977122"/>
                </a:lnTo>
                <a:lnTo>
                  <a:pt x="1077836" y="3002050"/>
                </a:lnTo>
                <a:lnTo>
                  <a:pt x="1115527" y="3026293"/>
                </a:lnTo>
                <a:lnTo>
                  <a:pt x="1153697" y="3049841"/>
                </a:lnTo>
                <a:lnTo>
                  <a:pt x="1192338" y="3072685"/>
                </a:lnTo>
                <a:lnTo>
                  <a:pt x="1231442" y="3094817"/>
                </a:lnTo>
                <a:lnTo>
                  <a:pt x="1270999" y="3116226"/>
                </a:lnTo>
                <a:lnTo>
                  <a:pt x="1311001" y="3136906"/>
                </a:lnTo>
                <a:lnTo>
                  <a:pt x="1351438" y="3156846"/>
                </a:lnTo>
                <a:lnTo>
                  <a:pt x="1392302" y="3176037"/>
                </a:lnTo>
                <a:lnTo>
                  <a:pt x="1433583" y="3194471"/>
                </a:lnTo>
                <a:lnTo>
                  <a:pt x="1475273" y="3212140"/>
                </a:lnTo>
                <a:lnTo>
                  <a:pt x="1517364" y="3229033"/>
                </a:lnTo>
                <a:lnTo>
                  <a:pt x="1559845" y="3245142"/>
                </a:lnTo>
                <a:lnTo>
                  <a:pt x="1602709" y="3260458"/>
                </a:lnTo>
                <a:lnTo>
                  <a:pt x="1645946" y="3274973"/>
                </a:lnTo>
                <a:lnTo>
                  <a:pt x="1689547" y="3288677"/>
                </a:lnTo>
                <a:lnTo>
                  <a:pt x="1733504" y="3301561"/>
                </a:lnTo>
                <a:lnTo>
                  <a:pt x="1777808" y="3313617"/>
                </a:lnTo>
                <a:lnTo>
                  <a:pt x="1822449" y="3324836"/>
                </a:lnTo>
                <a:lnTo>
                  <a:pt x="1867419" y="3335208"/>
                </a:lnTo>
                <a:lnTo>
                  <a:pt x="1912709" y="3344725"/>
                </a:lnTo>
                <a:lnTo>
                  <a:pt x="1958310" y="3353378"/>
                </a:lnTo>
                <a:lnTo>
                  <a:pt x="2004213" y="3361158"/>
                </a:lnTo>
                <a:lnTo>
                  <a:pt x="2050410" y="3368056"/>
                </a:lnTo>
                <a:lnTo>
                  <a:pt x="2096891" y="3374063"/>
                </a:lnTo>
                <a:lnTo>
                  <a:pt x="2143647" y="3379170"/>
                </a:lnTo>
                <a:lnTo>
                  <a:pt x="2190670" y="3383369"/>
                </a:lnTo>
                <a:lnTo>
                  <a:pt x="2237950" y="3386650"/>
                </a:lnTo>
                <a:lnTo>
                  <a:pt x="2285480" y="3389005"/>
                </a:lnTo>
                <a:lnTo>
                  <a:pt x="2333249" y="3390424"/>
                </a:lnTo>
                <a:lnTo>
                  <a:pt x="2381250" y="3390900"/>
                </a:lnTo>
                <a:lnTo>
                  <a:pt x="2429250" y="3390424"/>
                </a:lnTo>
                <a:lnTo>
                  <a:pt x="2477019" y="3389005"/>
                </a:lnTo>
                <a:lnTo>
                  <a:pt x="2524549" y="3386650"/>
                </a:lnTo>
                <a:lnTo>
                  <a:pt x="2571829" y="3383369"/>
                </a:lnTo>
                <a:lnTo>
                  <a:pt x="2618852" y="3379170"/>
                </a:lnTo>
                <a:lnTo>
                  <a:pt x="2665608" y="3374063"/>
                </a:lnTo>
                <a:lnTo>
                  <a:pt x="2712089" y="3368056"/>
                </a:lnTo>
                <a:lnTo>
                  <a:pt x="2758286" y="3361158"/>
                </a:lnTo>
                <a:lnTo>
                  <a:pt x="2804189" y="3353378"/>
                </a:lnTo>
                <a:lnTo>
                  <a:pt x="2849790" y="3344725"/>
                </a:lnTo>
                <a:lnTo>
                  <a:pt x="2895080" y="3335208"/>
                </a:lnTo>
                <a:lnTo>
                  <a:pt x="2940050" y="3324836"/>
                </a:lnTo>
                <a:lnTo>
                  <a:pt x="2984691" y="3313617"/>
                </a:lnTo>
                <a:lnTo>
                  <a:pt x="3028995" y="3301561"/>
                </a:lnTo>
                <a:lnTo>
                  <a:pt x="3072952" y="3288677"/>
                </a:lnTo>
                <a:lnTo>
                  <a:pt x="3116553" y="3274973"/>
                </a:lnTo>
                <a:lnTo>
                  <a:pt x="3159790" y="3260458"/>
                </a:lnTo>
                <a:lnTo>
                  <a:pt x="3202654" y="3245142"/>
                </a:lnTo>
                <a:lnTo>
                  <a:pt x="3245135" y="3229033"/>
                </a:lnTo>
                <a:lnTo>
                  <a:pt x="3287226" y="3212140"/>
                </a:lnTo>
                <a:lnTo>
                  <a:pt x="3328916" y="3194471"/>
                </a:lnTo>
                <a:lnTo>
                  <a:pt x="3370197" y="3176037"/>
                </a:lnTo>
                <a:lnTo>
                  <a:pt x="3411061" y="3156846"/>
                </a:lnTo>
                <a:lnTo>
                  <a:pt x="3451498" y="3136906"/>
                </a:lnTo>
                <a:lnTo>
                  <a:pt x="3491500" y="3116226"/>
                </a:lnTo>
                <a:lnTo>
                  <a:pt x="3531057" y="3094817"/>
                </a:lnTo>
                <a:lnTo>
                  <a:pt x="3570161" y="3072685"/>
                </a:lnTo>
                <a:lnTo>
                  <a:pt x="3608802" y="3049841"/>
                </a:lnTo>
                <a:lnTo>
                  <a:pt x="3646972" y="3026293"/>
                </a:lnTo>
                <a:lnTo>
                  <a:pt x="3684663" y="3002050"/>
                </a:lnTo>
                <a:lnTo>
                  <a:pt x="3721864" y="2977122"/>
                </a:lnTo>
                <a:lnTo>
                  <a:pt x="3758568" y="2951516"/>
                </a:lnTo>
                <a:lnTo>
                  <a:pt x="3794765" y="2925242"/>
                </a:lnTo>
                <a:lnTo>
                  <a:pt x="3830446" y="2898309"/>
                </a:lnTo>
                <a:lnTo>
                  <a:pt x="3865603" y="2870725"/>
                </a:lnTo>
                <a:lnTo>
                  <a:pt x="3900226" y="2842501"/>
                </a:lnTo>
                <a:lnTo>
                  <a:pt x="3934307" y="2813643"/>
                </a:lnTo>
                <a:lnTo>
                  <a:pt x="3967837" y="2784162"/>
                </a:lnTo>
                <a:lnTo>
                  <a:pt x="4000807" y="2754066"/>
                </a:lnTo>
                <a:lnTo>
                  <a:pt x="4033208" y="2723365"/>
                </a:lnTo>
                <a:lnTo>
                  <a:pt x="4065031" y="2692066"/>
                </a:lnTo>
                <a:lnTo>
                  <a:pt x="4096268" y="2660180"/>
                </a:lnTo>
                <a:lnTo>
                  <a:pt x="4126909" y="2627714"/>
                </a:lnTo>
                <a:lnTo>
                  <a:pt x="4156945" y="2594678"/>
                </a:lnTo>
                <a:lnTo>
                  <a:pt x="4186368" y="2561081"/>
                </a:lnTo>
                <a:lnTo>
                  <a:pt x="4215168" y="2526932"/>
                </a:lnTo>
                <a:lnTo>
                  <a:pt x="4243337" y="2492239"/>
                </a:lnTo>
                <a:lnTo>
                  <a:pt x="4270866" y="2457012"/>
                </a:lnTo>
                <a:lnTo>
                  <a:pt x="4297747" y="2421259"/>
                </a:lnTo>
                <a:lnTo>
                  <a:pt x="4323969" y="2384989"/>
                </a:lnTo>
                <a:lnTo>
                  <a:pt x="4349524" y="2348212"/>
                </a:lnTo>
                <a:lnTo>
                  <a:pt x="4374404" y="2310935"/>
                </a:lnTo>
                <a:lnTo>
                  <a:pt x="4398599" y="2273169"/>
                </a:lnTo>
                <a:lnTo>
                  <a:pt x="4422101" y="2234921"/>
                </a:lnTo>
                <a:lnTo>
                  <a:pt x="4444901" y="2196201"/>
                </a:lnTo>
                <a:lnTo>
                  <a:pt x="4466989" y="2157018"/>
                </a:lnTo>
                <a:lnTo>
                  <a:pt x="4488357" y="2117381"/>
                </a:lnTo>
                <a:lnTo>
                  <a:pt x="4508996" y="2077298"/>
                </a:lnTo>
                <a:lnTo>
                  <a:pt x="4528897" y="2036778"/>
                </a:lnTo>
                <a:lnTo>
                  <a:pt x="4548051" y="1995831"/>
                </a:lnTo>
                <a:lnTo>
                  <a:pt x="4566450" y="1954465"/>
                </a:lnTo>
                <a:lnTo>
                  <a:pt x="4584084" y="1912690"/>
                </a:lnTo>
                <a:lnTo>
                  <a:pt x="4600944" y="1870513"/>
                </a:lnTo>
                <a:lnTo>
                  <a:pt x="4617022" y="1827944"/>
                </a:lnTo>
                <a:lnTo>
                  <a:pt x="4632309" y="1784992"/>
                </a:lnTo>
                <a:lnTo>
                  <a:pt x="4646796" y="1741666"/>
                </a:lnTo>
                <a:lnTo>
                  <a:pt x="4660473" y="1697975"/>
                </a:lnTo>
                <a:lnTo>
                  <a:pt x="4673333" y="1653927"/>
                </a:lnTo>
                <a:lnTo>
                  <a:pt x="4685365" y="1609532"/>
                </a:lnTo>
                <a:lnTo>
                  <a:pt x="4696562" y="1564798"/>
                </a:lnTo>
                <a:lnTo>
                  <a:pt x="4706915" y="1519734"/>
                </a:lnTo>
                <a:lnTo>
                  <a:pt x="4716413" y="1474350"/>
                </a:lnTo>
                <a:lnTo>
                  <a:pt x="4725050" y="1428654"/>
                </a:lnTo>
                <a:lnTo>
                  <a:pt x="4732815" y="1382655"/>
                </a:lnTo>
                <a:lnTo>
                  <a:pt x="4739699" y="1336361"/>
                </a:lnTo>
                <a:lnTo>
                  <a:pt x="4745695" y="1289783"/>
                </a:lnTo>
                <a:lnTo>
                  <a:pt x="4750793" y="1242928"/>
                </a:lnTo>
                <a:lnTo>
                  <a:pt x="4754983" y="1195806"/>
                </a:lnTo>
                <a:lnTo>
                  <a:pt x="4758258" y="1148426"/>
                </a:lnTo>
                <a:lnTo>
                  <a:pt x="4760609" y="1100796"/>
                </a:lnTo>
                <a:lnTo>
                  <a:pt x="4762025" y="1052926"/>
                </a:lnTo>
                <a:lnTo>
                  <a:pt x="4762500" y="1004824"/>
                </a:lnTo>
                <a:lnTo>
                  <a:pt x="4762025" y="956726"/>
                </a:lnTo>
                <a:lnTo>
                  <a:pt x="4760609" y="908860"/>
                </a:lnTo>
                <a:lnTo>
                  <a:pt x="4758258" y="861234"/>
                </a:lnTo>
                <a:lnTo>
                  <a:pt x="4754983" y="813858"/>
                </a:lnTo>
                <a:lnTo>
                  <a:pt x="4750793" y="766740"/>
                </a:lnTo>
                <a:lnTo>
                  <a:pt x="4745695" y="719890"/>
                </a:lnTo>
                <a:lnTo>
                  <a:pt x="4739699" y="673315"/>
                </a:lnTo>
                <a:lnTo>
                  <a:pt x="4732815" y="627026"/>
                </a:lnTo>
                <a:lnTo>
                  <a:pt x="4725050" y="581031"/>
                </a:lnTo>
                <a:lnTo>
                  <a:pt x="4716413" y="535338"/>
                </a:lnTo>
                <a:lnTo>
                  <a:pt x="4706915" y="489957"/>
                </a:lnTo>
                <a:lnTo>
                  <a:pt x="4696562" y="444897"/>
                </a:lnTo>
                <a:lnTo>
                  <a:pt x="4685365" y="400167"/>
                </a:lnTo>
                <a:lnTo>
                  <a:pt x="4673333" y="355775"/>
                </a:lnTo>
                <a:lnTo>
                  <a:pt x="4660473" y="311730"/>
                </a:lnTo>
                <a:lnTo>
                  <a:pt x="4646796" y="268042"/>
                </a:lnTo>
                <a:lnTo>
                  <a:pt x="4632309" y="224718"/>
                </a:lnTo>
                <a:lnTo>
                  <a:pt x="4617022" y="181770"/>
                </a:lnTo>
                <a:lnTo>
                  <a:pt x="4600944" y="139204"/>
                </a:lnTo>
                <a:lnTo>
                  <a:pt x="4584084" y="97030"/>
                </a:lnTo>
                <a:lnTo>
                  <a:pt x="4566450" y="55256"/>
                </a:lnTo>
                <a:lnTo>
                  <a:pt x="4548051" y="13893"/>
                </a:lnTo>
                <a:lnTo>
                  <a:pt x="4541552" y="0"/>
                </a:lnTo>
                <a:close/>
              </a:path>
            </a:pathLst>
          </a:custGeom>
          <a:solidFill>
            <a:srgbClr val="797B7B">
              <a:alpha val="392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3"/>
            <a:ext cx="7877175" cy="10287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837930" y="387667"/>
            <a:ext cx="8208645" cy="974661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364490" marR="5080" indent="-352425">
              <a:lnSpc>
                <a:spcPts val="3300"/>
              </a:lnSpc>
              <a:spcBef>
                <a:spcPts val="685"/>
              </a:spcBef>
              <a:buFont typeface="Arial MT"/>
              <a:buChar char="•"/>
              <a:tabLst>
                <a:tab pos="364490" algn="l"/>
              </a:tabLst>
            </a:pPr>
            <a:r>
              <a:rPr dirty="0" sz="3200">
                <a:latin typeface="Verdana"/>
                <a:cs typeface="Verdana"/>
              </a:rPr>
              <a:t>To</a:t>
            </a:r>
            <a:r>
              <a:rPr dirty="0" sz="3200" spc="-229">
                <a:latin typeface="Verdana"/>
                <a:cs typeface="Verdana"/>
              </a:rPr>
              <a:t> </a:t>
            </a:r>
            <a:r>
              <a:rPr dirty="0" sz="3200" spc="55">
                <a:latin typeface="Verdana"/>
                <a:cs typeface="Verdana"/>
              </a:rPr>
              <a:t>develop</a:t>
            </a:r>
            <a:r>
              <a:rPr dirty="0" sz="3200" spc="-240">
                <a:latin typeface="Verdana"/>
                <a:cs typeface="Verdana"/>
              </a:rPr>
              <a:t> </a:t>
            </a:r>
            <a:r>
              <a:rPr dirty="0" sz="3200" spc="-40">
                <a:latin typeface="Verdana"/>
                <a:cs typeface="Verdana"/>
              </a:rPr>
              <a:t>a</a:t>
            </a:r>
            <a:r>
              <a:rPr dirty="0" sz="3200" spc="-254">
                <a:latin typeface="Verdana"/>
                <a:cs typeface="Verdana"/>
              </a:rPr>
              <a:t> </a:t>
            </a:r>
            <a:r>
              <a:rPr dirty="0" sz="3200" spc="105">
                <a:latin typeface="Verdana"/>
                <a:cs typeface="Verdana"/>
              </a:rPr>
              <a:t>machine</a:t>
            </a:r>
            <a:r>
              <a:rPr dirty="0" sz="3200" spc="-225">
                <a:latin typeface="Verdana"/>
                <a:cs typeface="Verdana"/>
              </a:rPr>
              <a:t> </a:t>
            </a:r>
            <a:r>
              <a:rPr dirty="0" sz="3200" spc="50">
                <a:latin typeface="Verdana"/>
                <a:cs typeface="Verdana"/>
              </a:rPr>
              <a:t>learning</a:t>
            </a:r>
            <a:r>
              <a:rPr dirty="0" sz="3200" spc="-260">
                <a:latin typeface="Verdana"/>
                <a:cs typeface="Verdana"/>
              </a:rPr>
              <a:t> </a:t>
            </a:r>
            <a:r>
              <a:rPr dirty="0" sz="3200" spc="110">
                <a:latin typeface="Verdana"/>
                <a:cs typeface="Verdana"/>
              </a:rPr>
              <a:t>model </a:t>
            </a:r>
            <a:r>
              <a:rPr dirty="0" sz="3200" spc="55">
                <a:latin typeface="Verdana"/>
                <a:cs typeface="Verdana"/>
              </a:rPr>
              <a:t>that</a:t>
            </a:r>
            <a:r>
              <a:rPr dirty="0" sz="3200" spc="-190">
                <a:latin typeface="Verdana"/>
                <a:cs typeface="Verdana"/>
              </a:rPr>
              <a:t> </a:t>
            </a:r>
            <a:r>
              <a:rPr dirty="0" sz="3200" spc="90">
                <a:latin typeface="Verdana"/>
                <a:cs typeface="Verdana"/>
              </a:rPr>
              <a:t>can</a:t>
            </a:r>
            <a:r>
              <a:rPr dirty="0" sz="3200" spc="-165">
                <a:latin typeface="Verdana"/>
                <a:cs typeface="Verdana"/>
              </a:rPr>
              <a:t> </a:t>
            </a:r>
            <a:r>
              <a:rPr dirty="0" sz="3200">
                <a:latin typeface="Verdana"/>
                <a:cs typeface="Verdana"/>
              </a:rPr>
              <a:t>accurately</a:t>
            </a:r>
            <a:r>
              <a:rPr dirty="0" sz="3200" spc="-175">
                <a:latin typeface="Verdana"/>
                <a:cs typeface="Verdana"/>
              </a:rPr>
              <a:t> </a:t>
            </a:r>
            <a:r>
              <a:rPr dirty="0" sz="3200" spc="70">
                <a:latin typeface="Verdana"/>
                <a:cs typeface="Verdana"/>
              </a:rPr>
              <a:t>predict</a:t>
            </a:r>
            <a:r>
              <a:rPr dirty="0" sz="3200" spc="-195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electricity </a:t>
            </a:r>
            <a:r>
              <a:rPr dirty="0" sz="3200" spc="55">
                <a:latin typeface="Verdana"/>
                <a:cs typeface="Verdana"/>
              </a:rPr>
              <a:t>consumption.</a:t>
            </a:r>
            <a:endParaRPr sz="3200">
              <a:latin typeface="Verdana"/>
              <a:cs typeface="Verdana"/>
            </a:endParaRPr>
          </a:p>
          <a:p>
            <a:pPr marL="364490" marR="1007110" indent="-352425">
              <a:lnSpc>
                <a:spcPct val="85500"/>
              </a:lnSpc>
              <a:spcBef>
                <a:spcPts val="3354"/>
              </a:spcBef>
              <a:buFont typeface="Arial MT"/>
              <a:buChar char="•"/>
              <a:tabLst>
                <a:tab pos="364490" algn="l"/>
              </a:tabLst>
            </a:pP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To</a:t>
            </a:r>
            <a:r>
              <a:rPr dirty="0" sz="3200" spc="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analyze</a:t>
            </a:r>
            <a:r>
              <a:rPr dirty="0" sz="3200" spc="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55" b="1">
                <a:solidFill>
                  <a:srgbClr val="9F1E1A"/>
                </a:solidFill>
                <a:latin typeface="Tahoma"/>
                <a:cs typeface="Tahoma"/>
              </a:rPr>
              <a:t>how</a:t>
            </a:r>
            <a:r>
              <a:rPr dirty="0" sz="3200" spc="2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70" b="1">
                <a:solidFill>
                  <a:srgbClr val="9F1E1A"/>
                </a:solidFill>
                <a:latin typeface="Tahoma"/>
                <a:cs typeface="Tahoma"/>
              </a:rPr>
              <a:t>T</a:t>
            </a:r>
            <a:r>
              <a:rPr dirty="0" sz="3200" spc="130" b="1">
                <a:solidFill>
                  <a:srgbClr val="9F1E1A"/>
                </a:solidFill>
                <a:latin typeface="Tahoma"/>
                <a:cs typeface="Tahoma"/>
              </a:rPr>
              <a:t>e</a:t>
            </a:r>
            <a:r>
              <a:rPr dirty="0" sz="3200" spc="204" b="1">
                <a:solidFill>
                  <a:srgbClr val="9F1E1A"/>
                </a:solidFill>
                <a:latin typeface="Tahoma"/>
                <a:cs typeface="Tahoma"/>
              </a:rPr>
              <a:t>m</a:t>
            </a:r>
            <a:r>
              <a:rPr dirty="0" sz="3200" spc="165" b="1">
                <a:solidFill>
                  <a:srgbClr val="9F1E1A"/>
                </a:solidFill>
                <a:latin typeface="Tahoma"/>
                <a:cs typeface="Tahoma"/>
              </a:rPr>
              <a:t>p</a:t>
            </a:r>
            <a:r>
              <a:rPr dirty="0" sz="3200" spc="130" b="1">
                <a:solidFill>
                  <a:srgbClr val="9F1E1A"/>
                </a:solidFill>
                <a:latin typeface="Tahoma"/>
                <a:cs typeface="Tahoma"/>
              </a:rPr>
              <a:t>e</a:t>
            </a:r>
            <a:r>
              <a:rPr dirty="0" sz="3200" spc="175" b="1">
                <a:solidFill>
                  <a:srgbClr val="9F1E1A"/>
                </a:solidFill>
                <a:latin typeface="Tahoma"/>
                <a:cs typeface="Tahoma"/>
              </a:rPr>
              <a:t>r</a:t>
            </a:r>
            <a:r>
              <a:rPr dirty="0" sz="3200" spc="170" b="1">
                <a:solidFill>
                  <a:srgbClr val="9F1E1A"/>
                </a:solidFill>
                <a:latin typeface="Tahoma"/>
                <a:cs typeface="Tahoma"/>
              </a:rPr>
              <a:t>a</a:t>
            </a: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t</a:t>
            </a:r>
            <a:r>
              <a:rPr dirty="0" sz="3200" spc="-140" b="1">
                <a:solidFill>
                  <a:srgbClr val="9F1E1A"/>
                </a:solidFill>
                <a:latin typeface="Tahoma"/>
                <a:cs typeface="Tahoma"/>
              </a:rPr>
              <a:t>u</a:t>
            </a:r>
            <a:r>
              <a:rPr dirty="0" sz="2850" spc="-1355">
                <a:solidFill>
                  <a:srgbClr val="F6F4F0"/>
                </a:solidFill>
                <a:latin typeface="Verdana"/>
                <a:cs typeface="Verdana"/>
              </a:rPr>
              <a:t>0</a:t>
            </a:r>
            <a:r>
              <a:rPr dirty="0" sz="3200" spc="175" b="1">
                <a:solidFill>
                  <a:srgbClr val="9F1E1A"/>
                </a:solidFill>
                <a:latin typeface="Tahoma"/>
                <a:cs typeface="Tahoma"/>
              </a:rPr>
              <a:t>r</a:t>
            </a:r>
            <a:r>
              <a:rPr dirty="0" sz="3200" spc="-1650" b="1">
                <a:solidFill>
                  <a:srgbClr val="9F1E1A"/>
                </a:solidFill>
                <a:latin typeface="Tahoma"/>
                <a:cs typeface="Tahoma"/>
              </a:rPr>
              <a:t>e</a:t>
            </a:r>
            <a:r>
              <a:rPr dirty="0" sz="2850" spc="160">
                <a:solidFill>
                  <a:srgbClr val="F6F4F0"/>
                </a:solidFill>
                <a:latin typeface="Verdana"/>
                <a:cs typeface="Verdana"/>
              </a:rPr>
              <a:t>4</a:t>
            </a:r>
            <a:r>
              <a:rPr dirty="0" sz="3200" spc="145" b="1">
                <a:solidFill>
                  <a:srgbClr val="9F1E1A"/>
                </a:solidFill>
                <a:latin typeface="Tahoma"/>
                <a:cs typeface="Tahoma"/>
              </a:rPr>
              <a:t>,</a:t>
            </a:r>
            <a:r>
              <a:rPr dirty="0" sz="3200" spc="-10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00" b="1">
                <a:solidFill>
                  <a:srgbClr val="9F1E1A"/>
                </a:solidFill>
                <a:latin typeface="Tahoma"/>
                <a:cs typeface="Tahoma"/>
              </a:rPr>
              <a:t>Humidity,</a:t>
            </a:r>
            <a:r>
              <a:rPr dirty="0" sz="3200" spc="3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65" b="1">
                <a:solidFill>
                  <a:srgbClr val="9F1E1A"/>
                </a:solidFill>
                <a:latin typeface="Tahoma"/>
                <a:cs typeface="Tahoma"/>
              </a:rPr>
              <a:t>and</a:t>
            </a:r>
            <a:r>
              <a:rPr dirty="0" sz="320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50" b="1">
                <a:solidFill>
                  <a:srgbClr val="9F1E1A"/>
                </a:solidFill>
                <a:latin typeface="Tahoma"/>
                <a:cs typeface="Tahoma"/>
              </a:rPr>
              <a:t>Appliance</a:t>
            </a:r>
            <a:r>
              <a:rPr dirty="0" sz="3200" spc="4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20" b="1">
                <a:solidFill>
                  <a:srgbClr val="9F1E1A"/>
                </a:solidFill>
                <a:latin typeface="Tahoma"/>
                <a:cs typeface="Tahoma"/>
              </a:rPr>
              <a:t>Usage </a:t>
            </a:r>
            <a:r>
              <a:rPr dirty="0" sz="3200" spc="100" b="1">
                <a:solidFill>
                  <a:srgbClr val="9F1E1A"/>
                </a:solidFill>
                <a:latin typeface="Tahoma"/>
                <a:cs typeface="Tahoma"/>
              </a:rPr>
              <a:t>affect</a:t>
            </a:r>
            <a:r>
              <a:rPr dirty="0" sz="3200" spc="-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65" b="1">
                <a:solidFill>
                  <a:srgbClr val="9F1E1A"/>
                </a:solidFill>
                <a:latin typeface="Tahoma"/>
                <a:cs typeface="Tahoma"/>
              </a:rPr>
              <a:t>overall</a:t>
            </a:r>
            <a:r>
              <a:rPr dirty="0" sz="3200" spc="-2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95" b="1">
                <a:solidFill>
                  <a:srgbClr val="9F1E1A"/>
                </a:solidFill>
                <a:latin typeface="Tahoma"/>
                <a:cs typeface="Tahoma"/>
              </a:rPr>
              <a:t>electricity</a:t>
            </a:r>
            <a:r>
              <a:rPr dirty="0" sz="3200" spc="-2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75" b="1">
                <a:solidFill>
                  <a:srgbClr val="9F1E1A"/>
                </a:solidFill>
                <a:latin typeface="Tahoma"/>
                <a:cs typeface="Tahoma"/>
              </a:rPr>
              <a:t>usage.</a:t>
            </a:r>
            <a:endParaRPr sz="3200">
              <a:latin typeface="Tahoma"/>
              <a:cs typeface="Tahoma"/>
            </a:endParaRPr>
          </a:p>
          <a:p>
            <a:pPr marL="364490" marR="1589405" indent="-352425">
              <a:lnSpc>
                <a:spcPts val="3300"/>
              </a:lnSpc>
              <a:spcBef>
                <a:spcPts val="3325"/>
              </a:spcBef>
              <a:buFont typeface="Arial MT"/>
              <a:buChar char="•"/>
              <a:tabLst>
                <a:tab pos="364490" algn="l"/>
              </a:tabLst>
            </a:pPr>
            <a:r>
              <a:rPr dirty="0" sz="3200">
                <a:latin typeface="Verdana"/>
                <a:cs typeface="Verdana"/>
              </a:rPr>
              <a:t>To</a:t>
            </a:r>
            <a:r>
              <a:rPr dirty="0" sz="3200" spc="-204">
                <a:latin typeface="Verdana"/>
                <a:cs typeface="Verdana"/>
              </a:rPr>
              <a:t> </a:t>
            </a:r>
            <a:r>
              <a:rPr dirty="0" sz="3200">
                <a:latin typeface="Verdana"/>
                <a:cs typeface="Verdana"/>
              </a:rPr>
              <a:t>create</a:t>
            </a:r>
            <a:r>
              <a:rPr dirty="0" sz="3200" spc="-275">
                <a:latin typeface="Verdana"/>
                <a:cs typeface="Verdana"/>
              </a:rPr>
              <a:t> </a:t>
            </a:r>
            <a:r>
              <a:rPr dirty="0" sz="3200" spc="-40">
                <a:latin typeface="Verdana"/>
                <a:cs typeface="Verdana"/>
              </a:rPr>
              <a:t>a</a:t>
            </a:r>
            <a:r>
              <a:rPr dirty="0" sz="3200" spc="-235">
                <a:latin typeface="Verdana"/>
                <a:cs typeface="Verdana"/>
              </a:rPr>
              <a:t> </a:t>
            </a:r>
            <a:r>
              <a:rPr dirty="0" sz="3200" spc="55">
                <a:latin typeface="Verdana"/>
                <a:cs typeface="Verdana"/>
              </a:rPr>
              <a:t>preprocessing</a:t>
            </a:r>
            <a:r>
              <a:rPr dirty="0" sz="3200" spc="-165">
                <a:latin typeface="Verdana"/>
                <a:cs typeface="Verdana"/>
              </a:rPr>
              <a:t> </a:t>
            </a:r>
            <a:r>
              <a:rPr dirty="0" sz="3200" spc="75">
                <a:latin typeface="Verdana"/>
                <a:cs typeface="Verdana"/>
              </a:rPr>
              <a:t>and </a:t>
            </a:r>
            <a:r>
              <a:rPr dirty="0" sz="3200" spc="55">
                <a:latin typeface="Verdana"/>
                <a:cs typeface="Verdana"/>
              </a:rPr>
              <a:t>training</a:t>
            </a:r>
            <a:r>
              <a:rPr dirty="0" sz="3200" spc="-260">
                <a:latin typeface="Verdana"/>
                <a:cs typeface="Verdana"/>
              </a:rPr>
              <a:t> </a:t>
            </a:r>
            <a:r>
              <a:rPr dirty="0" sz="3200" spc="70">
                <a:latin typeface="Verdana"/>
                <a:cs typeface="Verdana"/>
              </a:rPr>
              <a:t>pipeline</a:t>
            </a:r>
            <a:r>
              <a:rPr dirty="0" sz="3200" spc="-215">
                <a:latin typeface="Verdana"/>
                <a:cs typeface="Verdana"/>
              </a:rPr>
              <a:t> </a:t>
            </a:r>
            <a:r>
              <a:rPr dirty="0" sz="3200" spc="75">
                <a:latin typeface="Verdana"/>
                <a:cs typeface="Verdana"/>
              </a:rPr>
              <a:t>using</a:t>
            </a:r>
            <a:r>
              <a:rPr dirty="0" sz="3200" spc="-245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Linear </a:t>
            </a:r>
            <a:r>
              <a:rPr dirty="0" sz="3200">
                <a:latin typeface="Verdana"/>
                <a:cs typeface="Verdana"/>
              </a:rPr>
              <a:t>Regression</a:t>
            </a:r>
            <a:r>
              <a:rPr dirty="0" sz="3200" spc="-30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for</a:t>
            </a:r>
            <a:r>
              <a:rPr dirty="0" sz="3200" spc="-130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prediction.</a:t>
            </a:r>
            <a:endParaRPr sz="3200">
              <a:latin typeface="Verdana"/>
              <a:cs typeface="Verdana"/>
            </a:endParaRPr>
          </a:p>
          <a:p>
            <a:pPr marL="364490" marR="540385" indent="-352425">
              <a:lnSpc>
                <a:spcPts val="3300"/>
              </a:lnSpc>
              <a:spcBef>
                <a:spcPts val="3310"/>
              </a:spcBef>
              <a:buFont typeface="Arial MT"/>
              <a:buChar char="•"/>
              <a:tabLst>
                <a:tab pos="364490" algn="l"/>
              </a:tabLst>
            </a:pP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To</a:t>
            </a:r>
            <a:r>
              <a:rPr dirty="0" sz="3200" spc="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evaluate</a:t>
            </a:r>
            <a:r>
              <a:rPr dirty="0" sz="3200" spc="3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70" b="1">
                <a:solidFill>
                  <a:srgbClr val="9F1E1A"/>
                </a:solidFill>
                <a:latin typeface="Tahoma"/>
                <a:cs typeface="Tahoma"/>
              </a:rPr>
              <a:t>model</a:t>
            </a:r>
            <a:r>
              <a:rPr dirty="0" sz="3200" spc="4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25" b="1">
                <a:solidFill>
                  <a:srgbClr val="9F1E1A"/>
                </a:solidFill>
                <a:latin typeface="Tahoma"/>
                <a:cs typeface="Tahoma"/>
              </a:rPr>
              <a:t>performance </a:t>
            </a:r>
            <a:r>
              <a:rPr dirty="0" sz="3200" spc="135" b="1">
                <a:solidFill>
                  <a:srgbClr val="9F1E1A"/>
                </a:solidFill>
                <a:latin typeface="Tahoma"/>
                <a:cs typeface="Tahoma"/>
              </a:rPr>
              <a:t>using</a:t>
            </a:r>
            <a:r>
              <a:rPr dirty="0" sz="3200" spc="3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9F1E1A"/>
                </a:solidFill>
                <a:latin typeface="Tahoma"/>
                <a:cs typeface="Tahoma"/>
              </a:rPr>
              <a:t>metrics</a:t>
            </a:r>
            <a:r>
              <a:rPr dirty="0" sz="3200" spc="-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45" b="1">
                <a:solidFill>
                  <a:srgbClr val="9F1E1A"/>
                </a:solidFill>
                <a:latin typeface="Tahoma"/>
                <a:cs typeface="Tahoma"/>
              </a:rPr>
              <a:t>such</a:t>
            </a:r>
            <a:r>
              <a:rPr dirty="0" sz="3200" spc="6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75" b="1">
                <a:solidFill>
                  <a:srgbClr val="9F1E1A"/>
                </a:solidFill>
                <a:latin typeface="Tahoma"/>
                <a:cs typeface="Tahoma"/>
              </a:rPr>
              <a:t>as</a:t>
            </a:r>
            <a:r>
              <a:rPr dirty="0" sz="3200" spc="-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50" b="1">
                <a:solidFill>
                  <a:srgbClr val="9F1E1A"/>
                </a:solidFill>
                <a:latin typeface="Tahoma"/>
                <a:cs typeface="Tahoma"/>
              </a:rPr>
              <a:t>MSE</a:t>
            </a:r>
            <a:r>
              <a:rPr dirty="0" sz="3200" spc="5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35" b="1">
                <a:solidFill>
                  <a:srgbClr val="9F1E1A"/>
                </a:solidFill>
                <a:latin typeface="Tahoma"/>
                <a:cs typeface="Tahoma"/>
              </a:rPr>
              <a:t>and</a:t>
            </a:r>
            <a:r>
              <a:rPr dirty="0" sz="3200" spc="6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-25" b="1">
                <a:solidFill>
                  <a:srgbClr val="9F1E1A"/>
                </a:solidFill>
                <a:latin typeface="Tahoma"/>
                <a:cs typeface="Tahoma"/>
              </a:rPr>
              <a:t>R² </a:t>
            </a:r>
            <a:r>
              <a:rPr dirty="0" sz="3200" spc="60" b="1">
                <a:solidFill>
                  <a:srgbClr val="9F1E1A"/>
                </a:solidFill>
                <a:latin typeface="Tahoma"/>
                <a:cs typeface="Tahoma"/>
              </a:rPr>
              <a:t>score.</a:t>
            </a:r>
            <a:endParaRPr sz="3200">
              <a:latin typeface="Tahoma"/>
              <a:cs typeface="Tahoma"/>
            </a:endParaRPr>
          </a:p>
          <a:p>
            <a:pPr marL="364490" marR="80645" indent="-352425">
              <a:lnSpc>
                <a:spcPct val="86000"/>
              </a:lnSpc>
              <a:spcBef>
                <a:spcPts val="3290"/>
              </a:spcBef>
              <a:buFont typeface="Arial MT"/>
              <a:buChar char="•"/>
              <a:tabLst>
                <a:tab pos="364490" algn="l"/>
              </a:tabLst>
            </a:pPr>
            <a:r>
              <a:rPr dirty="0" sz="3200">
                <a:latin typeface="Verdana"/>
                <a:cs typeface="Verdana"/>
              </a:rPr>
              <a:t>To</a:t>
            </a:r>
            <a:r>
              <a:rPr dirty="0" sz="3200" spc="-175">
                <a:latin typeface="Verdana"/>
                <a:cs typeface="Verdana"/>
              </a:rPr>
              <a:t> </a:t>
            </a:r>
            <a:r>
              <a:rPr dirty="0" sz="3200" spc="100">
                <a:latin typeface="Verdana"/>
                <a:cs typeface="Verdana"/>
              </a:rPr>
              <a:t>build</a:t>
            </a:r>
            <a:r>
              <a:rPr dirty="0" sz="3200" spc="-265">
                <a:latin typeface="Verdana"/>
                <a:cs typeface="Verdana"/>
              </a:rPr>
              <a:t> </a:t>
            </a:r>
            <a:r>
              <a:rPr dirty="0" sz="3200" spc="-40">
                <a:latin typeface="Verdana"/>
                <a:cs typeface="Verdana"/>
              </a:rPr>
              <a:t>a</a:t>
            </a:r>
            <a:r>
              <a:rPr dirty="0" sz="3200" spc="-204">
                <a:latin typeface="Verdana"/>
                <a:cs typeface="Verdana"/>
              </a:rPr>
              <a:t> </a:t>
            </a:r>
            <a:r>
              <a:rPr dirty="0" sz="3200" spc="-30">
                <a:latin typeface="Verdana"/>
                <a:cs typeface="Verdana"/>
              </a:rPr>
              <a:t>user-</a:t>
            </a:r>
            <a:r>
              <a:rPr dirty="0" sz="3200">
                <a:latin typeface="Verdana"/>
                <a:cs typeface="Verdana"/>
              </a:rPr>
              <a:t>friendly</a:t>
            </a:r>
            <a:r>
              <a:rPr dirty="0" sz="3200" spc="-200">
                <a:latin typeface="Verdana"/>
                <a:cs typeface="Verdana"/>
              </a:rPr>
              <a:t> </a:t>
            </a:r>
            <a:r>
              <a:rPr dirty="0" sz="3200">
                <a:latin typeface="Verdana"/>
                <a:cs typeface="Verdana"/>
              </a:rPr>
              <a:t>Streamlit</a:t>
            </a:r>
            <a:r>
              <a:rPr dirty="0" sz="3200" spc="-204">
                <a:latin typeface="Verdana"/>
                <a:cs typeface="Verdana"/>
              </a:rPr>
              <a:t> </a:t>
            </a:r>
            <a:r>
              <a:rPr dirty="0" sz="3200" spc="110">
                <a:latin typeface="Verdana"/>
                <a:cs typeface="Verdana"/>
              </a:rPr>
              <a:t>web </a:t>
            </a:r>
            <a:r>
              <a:rPr dirty="0" sz="3200" spc="75">
                <a:latin typeface="Verdana"/>
                <a:cs typeface="Verdana"/>
              </a:rPr>
              <a:t>application</a:t>
            </a:r>
            <a:r>
              <a:rPr dirty="0" sz="3200" spc="-300">
                <a:latin typeface="Verdana"/>
                <a:cs typeface="Verdana"/>
              </a:rPr>
              <a:t> </a:t>
            </a:r>
            <a:r>
              <a:rPr dirty="0" sz="3200">
                <a:latin typeface="Verdana"/>
                <a:cs typeface="Verdana"/>
              </a:rPr>
              <a:t>for</a:t>
            </a:r>
            <a:r>
              <a:rPr dirty="0" sz="3200" spc="-229">
                <a:latin typeface="Verdana"/>
                <a:cs typeface="Verdana"/>
              </a:rPr>
              <a:t> </a:t>
            </a:r>
            <a:r>
              <a:rPr dirty="0" sz="3200" spc="-55">
                <a:latin typeface="Verdana"/>
                <a:cs typeface="Verdana"/>
              </a:rPr>
              <a:t>real-</a:t>
            </a:r>
            <a:r>
              <a:rPr dirty="0" sz="3200" spc="90">
                <a:latin typeface="Verdana"/>
                <a:cs typeface="Verdana"/>
              </a:rPr>
              <a:t>time</a:t>
            </a:r>
            <a:r>
              <a:rPr dirty="0" sz="3200" spc="-215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electricity </a:t>
            </a:r>
            <a:r>
              <a:rPr dirty="0" sz="3200" spc="110">
                <a:latin typeface="Verdana"/>
                <a:cs typeface="Verdana"/>
              </a:rPr>
              <a:t>consumption</a:t>
            </a:r>
            <a:r>
              <a:rPr dirty="0" sz="3200" spc="-225">
                <a:latin typeface="Verdana"/>
                <a:cs typeface="Verdana"/>
              </a:rPr>
              <a:t> </a:t>
            </a:r>
            <a:r>
              <a:rPr dirty="0" sz="3200" spc="-10">
                <a:latin typeface="Verdana"/>
                <a:cs typeface="Verdana"/>
              </a:rPr>
              <a:t>prediction.</a:t>
            </a:r>
            <a:endParaRPr sz="3200">
              <a:latin typeface="Verdana"/>
              <a:cs typeface="Verdana"/>
            </a:endParaRPr>
          </a:p>
          <a:p>
            <a:pPr marL="364490" marR="986155" indent="-352425">
              <a:lnSpc>
                <a:spcPts val="3300"/>
              </a:lnSpc>
              <a:spcBef>
                <a:spcPts val="3329"/>
              </a:spcBef>
              <a:buFont typeface="Arial MT"/>
              <a:buChar char="•"/>
              <a:tabLst>
                <a:tab pos="364490" algn="l"/>
              </a:tabLst>
            </a:pP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To</a:t>
            </a:r>
            <a:r>
              <a:rPr dirty="0" sz="3200" spc="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9F1E1A"/>
                </a:solidFill>
                <a:latin typeface="Tahoma"/>
                <a:cs typeface="Tahoma"/>
              </a:rPr>
              <a:t>provide</a:t>
            </a:r>
            <a:r>
              <a:rPr dirty="0" sz="3200" spc="3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95" b="1">
                <a:solidFill>
                  <a:srgbClr val="9F1E1A"/>
                </a:solidFill>
                <a:latin typeface="Tahoma"/>
                <a:cs typeface="Tahoma"/>
              </a:rPr>
              <a:t>an</a:t>
            </a:r>
            <a:r>
              <a:rPr dirty="0" sz="3200" spc="5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90" b="1">
                <a:solidFill>
                  <a:srgbClr val="9F1E1A"/>
                </a:solidFill>
                <a:latin typeface="Tahoma"/>
                <a:cs typeface="Tahoma"/>
              </a:rPr>
              <a:t>efficient</a:t>
            </a:r>
            <a:r>
              <a:rPr dirty="0" sz="3200" spc="-1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95" b="1">
                <a:solidFill>
                  <a:srgbClr val="9F1E1A"/>
                </a:solidFill>
                <a:latin typeface="Tahoma"/>
                <a:cs typeface="Tahoma"/>
              </a:rPr>
              <a:t>tool</a:t>
            </a:r>
            <a:r>
              <a:rPr dirty="0" sz="3200" spc="-3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85" b="1">
                <a:solidFill>
                  <a:srgbClr val="9F1E1A"/>
                </a:solidFill>
                <a:latin typeface="Tahoma"/>
                <a:cs typeface="Tahoma"/>
              </a:rPr>
              <a:t>that </a:t>
            </a:r>
            <a:r>
              <a:rPr dirty="0" sz="3200" spc="114" b="1">
                <a:solidFill>
                  <a:srgbClr val="9F1E1A"/>
                </a:solidFill>
                <a:latin typeface="Tahoma"/>
                <a:cs typeface="Tahoma"/>
              </a:rPr>
              <a:t>helps</a:t>
            </a:r>
            <a:r>
              <a:rPr dirty="0" sz="3200" spc="4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85" b="1">
                <a:solidFill>
                  <a:srgbClr val="9F1E1A"/>
                </a:solidFill>
                <a:latin typeface="Tahoma"/>
                <a:cs typeface="Tahoma"/>
              </a:rPr>
              <a:t>users</a:t>
            </a:r>
            <a:r>
              <a:rPr dirty="0" sz="3200" spc="-2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25" b="1">
                <a:solidFill>
                  <a:srgbClr val="9F1E1A"/>
                </a:solidFill>
                <a:latin typeface="Tahoma"/>
                <a:cs typeface="Tahoma"/>
              </a:rPr>
              <a:t>plan</a:t>
            </a:r>
            <a:r>
              <a:rPr dirty="0" sz="3200" spc="-1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60" b="1">
                <a:solidFill>
                  <a:srgbClr val="9F1E1A"/>
                </a:solidFill>
                <a:latin typeface="Tahoma"/>
                <a:cs typeface="Tahoma"/>
              </a:rPr>
              <a:t>and</a:t>
            </a:r>
            <a:r>
              <a:rPr dirty="0" sz="3200" spc="-20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25" b="1">
                <a:solidFill>
                  <a:srgbClr val="9F1E1A"/>
                </a:solidFill>
                <a:latin typeface="Tahoma"/>
                <a:cs typeface="Tahoma"/>
              </a:rPr>
              <a:t>monitor </a:t>
            </a:r>
            <a:r>
              <a:rPr dirty="0" sz="3200" spc="135" b="1">
                <a:solidFill>
                  <a:srgbClr val="9F1E1A"/>
                </a:solidFill>
                <a:latin typeface="Tahoma"/>
                <a:cs typeface="Tahoma"/>
              </a:rPr>
              <a:t>energy</a:t>
            </a:r>
            <a:r>
              <a:rPr dirty="0" sz="3200" spc="-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135" b="1">
                <a:solidFill>
                  <a:srgbClr val="9F1E1A"/>
                </a:solidFill>
                <a:latin typeface="Tahoma"/>
                <a:cs typeface="Tahoma"/>
              </a:rPr>
              <a:t>usage</a:t>
            </a:r>
            <a:r>
              <a:rPr dirty="0" sz="3200" spc="35" b="1">
                <a:solidFill>
                  <a:srgbClr val="9F1E1A"/>
                </a:solidFill>
                <a:latin typeface="Tahoma"/>
                <a:cs typeface="Tahoma"/>
              </a:rPr>
              <a:t> </a:t>
            </a:r>
            <a:r>
              <a:rPr dirty="0" sz="3200" spc="55" b="1">
                <a:solidFill>
                  <a:srgbClr val="9F1E1A"/>
                </a:solidFill>
                <a:latin typeface="Tahoma"/>
                <a:cs typeface="Tahoma"/>
              </a:rPr>
              <a:t>effectively.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8700" y="4171950"/>
            <a:ext cx="6581775" cy="2181225"/>
          </a:xfrm>
          <a:custGeom>
            <a:avLst/>
            <a:gdLst/>
            <a:ahLst/>
            <a:cxnLst/>
            <a:rect l="l" t="t" r="r" b="b"/>
            <a:pathLst>
              <a:path w="6581775" h="2181225">
                <a:moveTo>
                  <a:pt x="6372859" y="0"/>
                </a:moveTo>
                <a:lnTo>
                  <a:pt x="208927" y="0"/>
                </a:lnTo>
                <a:lnTo>
                  <a:pt x="167976" y="4046"/>
                </a:lnTo>
                <a:lnTo>
                  <a:pt x="128971" y="15890"/>
                </a:lnTo>
                <a:lnTo>
                  <a:pt x="93009" y="35093"/>
                </a:lnTo>
                <a:lnTo>
                  <a:pt x="61188" y="61213"/>
                </a:lnTo>
                <a:lnTo>
                  <a:pt x="35099" y="93007"/>
                </a:lnTo>
                <a:lnTo>
                  <a:pt x="15901" y="128968"/>
                </a:lnTo>
                <a:lnTo>
                  <a:pt x="4051" y="167977"/>
                </a:lnTo>
                <a:lnTo>
                  <a:pt x="0" y="208914"/>
                </a:lnTo>
                <a:lnTo>
                  <a:pt x="0" y="1972310"/>
                </a:lnTo>
                <a:lnTo>
                  <a:pt x="5517" y="2020191"/>
                </a:lnTo>
                <a:lnTo>
                  <a:pt x="21234" y="2064157"/>
                </a:lnTo>
                <a:lnTo>
                  <a:pt x="45897" y="2102948"/>
                </a:lnTo>
                <a:lnTo>
                  <a:pt x="78252" y="2135308"/>
                </a:lnTo>
                <a:lnTo>
                  <a:pt x="117044" y="2159979"/>
                </a:lnTo>
                <a:lnTo>
                  <a:pt x="161021" y="2175704"/>
                </a:lnTo>
                <a:lnTo>
                  <a:pt x="208927" y="2181225"/>
                </a:lnTo>
                <a:lnTo>
                  <a:pt x="6372859" y="2181225"/>
                </a:lnTo>
                <a:lnTo>
                  <a:pt x="6413797" y="2177178"/>
                </a:lnTo>
                <a:lnTo>
                  <a:pt x="6452806" y="2165334"/>
                </a:lnTo>
                <a:lnTo>
                  <a:pt x="6488767" y="2146131"/>
                </a:lnTo>
                <a:lnTo>
                  <a:pt x="6520560" y="2120011"/>
                </a:lnTo>
                <a:lnTo>
                  <a:pt x="6546681" y="2088217"/>
                </a:lnTo>
                <a:lnTo>
                  <a:pt x="6565884" y="2052256"/>
                </a:lnTo>
                <a:lnTo>
                  <a:pt x="6577728" y="2013247"/>
                </a:lnTo>
                <a:lnTo>
                  <a:pt x="6581775" y="1972310"/>
                </a:lnTo>
                <a:lnTo>
                  <a:pt x="6581775" y="208914"/>
                </a:lnTo>
                <a:lnTo>
                  <a:pt x="6576254" y="161033"/>
                </a:lnTo>
                <a:lnTo>
                  <a:pt x="6560529" y="117067"/>
                </a:lnTo>
                <a:lnTo>
                  <a:pt x="6535858" y="78276"/>
                </a:lnTo>
                <a:lnTo>
                  <a:pt x="6503498" y="45916"/>
                </a:lnTo>
                <a:lnTo>
                  <a:pt x="6464707" y="21245"/>
                </a:lnTo>
                <a:lnTo>
                  <a:pt x="6420741" y="5520"/>
                </a:lnTo>
                <a:lnTo>
                  <a:pt x="637285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781925" y="4257675"/>
            <a:ext cx="6581775" cy="2019300"/>
          </a:xfrm>
          <a:custGeom>
            <a:avLst/>
            <a:gdLst/>
            <a:ahLst/>
            <a:cxnLst/>
            <a:rect l="l" t="t" r="r" b="b"/>
            <a:pathLst>
              <a:path w="6581775" h="2019300">
                <a:moveTo>
                  <a:pt x="6372859" y="0"/>
                </a:moveTo>
                <a:lnTo>
                  <a:pt x="208915" y="0"/>
                </a:lnTo>
                <a:lnTo>
                  <a:pt x="167977" y="4044"/>
                </a:lnTo>
                <a:lnTo>
                  <a:pt x="128968" y="15875"/>
                </a:lnTo>
                <a:lnTo>
                  <a:pt x="93007" y="35040"/>
                </a:lnTo>
                <a:lnTo>
                  <a:pt x="61214" y="61087"/>
                </a:lnTo>
                <a:lnTo>
                  <a:pt x="35093" y="92860"/>
                </a:lnTo>
                <a:lnTo>
                  <a:pt x="15890" y="128777"/>
                </a:lnTo>
                <a:lnTo>
                  <a:pt x="4046" y="167743"/>
                </a:lnTo>
                <a:lnTo>
                  <a:pt x="0" y="208661"/>
                </a:lnTo>
                <a:lnTo>
                  <a:pt x="0" y="1810639"/>
                </a:lnTo>
                <a:lnTo>
                  <a:pt x="4046" y="1851556"/>
                </a:lnTo>
                <a:lnTo>
                  <a:pt x="15890" y="1890522"/>
                </a:lnTo>
                <a:lnTo>
                  <a:pt x="35093" y="1926439"/>
                </a:lnTo>
                <a:lnTo>
                  <a:pt x="61214" y="1958213"/>
                </a:lnTo>
                <a:lnTo>
                  <a:pt x="93007" y="1984259"/>
                </a:lnTo>
                <a:lnTo>
                  <a:pt x="128968" y="2003425"/>
                </a:lnTo>
                <a:lnTo>
                  <a:pt x="167977" y="2015255"/>
                </a:lnTo>
                <a:lnTo>
                  <a:pt x="208915" y="2019300"/>
                </a:lnTo>
                <a:lnTo>
                  <a:pt x="6372859" y="2019300"/>
                </a:lnTo>
                <a:lnTo>
                  <a:pt x="6413797" y="2015255"/>
                </a:lnTo>
                <a:lnTo>
                  <a:pt x="6452806" y="2003425"/>
                </a:lnTo>
                <a:lnTo>
                  <a:pt x="6488767" y="1984259"/>
                </a:lnTo>
                <a:lnTo>
                  <a:pt x="6520561" y="1958213"/>
                </a:lnTo>
                <a:lnTo>
                  <a:pt x="6546681" y="1926439"/>
                </a:lnTo>
                <a:lnTo>
                  <a:pt x="6565884" y="1890522"/>
                </a:lnTo>
                <a:lnTo>
                  <a:pt x="6577728" y="1851556"/>
                </a:lnTo>
                <a:lnTo>
                  <a:pt x="6581775" y="1810639"/>
                </a:lnTo>
                <a:lnTo>
                  <a:pt x="6581775" y="208661"/>
                </a:lnTo>
                <a:lnTo>
                  <a:pt x="6576254" y="160793"/>
                </a:lnTo>
                <a:lnTo>
                  <a:pt x="6560529" y="116864"/>
                </a:lnTo>
                <a:lnTo>
                  <a:pt x="6535858" y="78122"/>
                </a:lnTo>
                <a:lnTo>
                  <a:pt x="6503498" y="45816"/>
                </a:lnTo>
                <a:lnTo>
                  <a:pt x="6464707" y="21195"/>
                </a:lnTo>
                <a:lnTo>
                  <a:pt x="6420741" y="5506"/>
                </a:lnTo>
                <a:lnTo>
                  <a:pt x="637285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28700" y="6791325"/>
            <a:ext cx="6581775" cy="2466975"/>
          </a:xfrm>
          <a:custGeom>
            <a:avLst/>
            <a:gdLst/>
            <a:ahLst/>
            <a:cxnLst/>
            <a:rect l="l" t="t" r="r" b="b"/>
            <a:pathLst>
              <a:path w="6581775" h="2466975">
                <a:moveTo>
                  <a:pt x="6372859" y="0"/>
                </a:moveTo>
                <a:lnTo>
                  <a:pt x="208927" y="0"/>
                </a:lnTo>
                <a:lnTo>
                  <a:pt x="167976" y="4046"/>
                </a:lnTo>
                <a:lnTo>
                  <a:pt x="128971" y="15890"/>
                </a:lnTo>
                <a:lnTo>
                  <a:pt x="93009" y="35093"/>
                </a:lnTo>
                <a:lnTo>
                  <a:pt x="61188" y="61213"/>
                </a:lnTo>
                <a:lnTo>
                  <a:pt x="35099" y="93007"/>
                </a:lnTo>
                <a:lnTo>
                  <a:pt x="15901" y="128968"/>
                </a:lnTo>
                <a:lnTo>
                  <a:pt x="4051" y="167977"/>
                </a:lnTo>
                <a:lnTo>
                  <a:pt x="0" y="208914"/>
                </a:lnTo>
                <a:lnTo>
                  <a:pt x="0" y="2258085"/>
                </a:lnTo>
                <a:lnTo>
                  <a:pt x="4051" y="2299026"/>
                </a:lnTo>
                <a:lnTo>
                  <a:pt x="15901" y="2338022"/>
                </a:lnTo>
                <a:lnTo>
                  <a:pt x="35099" y="2373974"/>
                </a:lnTo>
                <a:lnTo>
                  <a:pt x="61188" y="2405786"/>
                </a:lnTo>
                <a:lnTo>
                  <a:pt x="93009" y="2431875"/>
                </a:lnTo>
                <a:lnTo>
                  <a:pt x="128971" y="2451073"/>
                </a:lnTo>
                <a:lnTo>
                  <a:pt x="167976" y="2462923"/>
                </a:lnTo>
                <a:lnTo>
                  <a:pt x="208927" y="2466975"/>
                </a:lnTo>
                <a:lnTo>
                  <a:pt x="6372859" y="2466975"/>
                </a:lnTo>
                <a:lnTo>
                  <a:pt x="6413797" y="2462923"/>
                </a:lnTo>
                <a:lnTo>
                  <a:pt x="6452806" y="2451073"/>
                </a:lnTo>
                <a:lnTo>
                  <a:pt x="6488767" y="2431875"/>
                </a:lnTo>
                <a:lnTo>
                  <a:pt x="6520560" y="2405786"/>
                </a:lnTo>
                <a:lnTo>
                  <a:pt x="6546681" y="2373974"/>
                </a:lnTo>
                <a:lnTo>
                  <a:pt x="6565884" y="2338022"/>
                </a:lnTo>
                <a:lnTo>
                  <a:pt x="6577728" y="2299026"/>
                </a:lnTo>
                <a:lnTo>
                  <a:pt x="6581775" y="2258085"/>
                </a:lnTo>
                <a:lnTo>
                  <a:pt x="6581775" y="208914"/>
                </a:lnTo>
                <a:lnTo>
                  <a:pt x="6576254" y="160993"/>
                </a:lnTo>
                <a:lnTo>
                  <a:pt x="6560529" y="117012"/>
                </a:lnTo>
                <a:lnTo>
                  <a:pt x="6535858" y="78223"/>
                </a:lnTo>
                <a:lnTo>
                  <a:pt x="6503498" y="45876"/>
                </a:lnTo>
                <a:lnTo>
                  <a:pt x="6464707" y="21223"/>
                </a:lnTo>
                <a:lnTo>
                  <a:pt x="6420741" y="5514"/>
                </a:lnTo>
                <a:lnTo>
                  <a:pt x="637285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320405" y="4575746"/>
            <a:ext cx="4729480" cy="135699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 marR="5080">
              <a:lnSpc>
                <a:spcPct val="85100"/>
              </a:lnSpc>
              <a:spcBef>
                <a:spcPts val="565"/>
              </a:spcBef>
            </a:pPr>
            <a:r>
              <a:rPr dirty="0" sz="2450" spc="75">
                <a:solidFill>
                  <a:srgbClr val="F6F4F0"/>
                </a:solidFill>
                <a:latin typeface="Verdana"/>
                <a:cs typeface="Verdana"/>
              </a:rPr>
              <a:t>Each</a:t>
            </a:r>
            <a:r>
              <a:rPr dirty="0" sz="2450" spc="-19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row</a:t>
            </a:r>
            <a:r>
              <a:rPr dirty="0" sz="2450" spc="-16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represents</a:t>
            </a:r>
            <a:r>
              <a:rPr dirty="0" sz="2450" spc="-18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0">
                <a:solidFill>
                  <a:srgbClr val="F6F4F0"/>
                </a:solidFill>
                <a:latin typeface="Verdana"/>
                <a:cs typeface="Verdana"/>
              </a:rPr>
              <a:t>a</a:t>
            </a:r>
            <a:r>
              <a:rPr dirty="0" sz="2450" spc="-204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single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observation</a:t>
            </a:r>
            <a:r>
              <a:rPr dirty="0" sz="2450" spc="-22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of</a:t>
            </a:r>
            <a:r>
              <a:rPr dirty="0" sz="2450" spc="-12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environmental factors</a:t>
            </a:r>
            <a:r>
              <a:rPr dirty="0" sz="2450" spc="-18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and</a:t>
            </a:r>
            <a:r>
              <a:rPr dirty="0" sz="2450" spc="-19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35">
                <a:solidFill>
                  <a:srgbClr val="F6F4F0"/>
                </a:solidFill>
                <a:latin typeface="Verdana"/>
                <a:cs typeface="Verdana"/>
              </a:rPr>
              <a:t>corresponding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electricity</a:t>
            </a:r>
            <a:r>
              <a:rPr dirty="0" sz="2450" spc="-13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70">
                <a:solidFill>
                  <a:srgbClr val="F6F4F0"/>
                </a:solidFill>
                <a:latin typeface="Verdana"/>
                <a:cs typeface="Verdana"/>
              </a:rPr>
              <a:t>consumption</a:t>
            </a:r>
            <a:r>
              <a:rPr dirty="0" sz="2450" spc="-24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55">
                <a:solidFill>
                  <a:srgbClr val="F6F4F0"/>
                </a:solidFill>
                <a:latin typeface="Verdana"/>
                <a:cs typeface="Verdana"/>
              </a:rPr>
              <a:t>value.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781925" y="6896100"/>
            <a:ext cx="6581775" cy="2171700"/>
          </a:xfrm>
          <a:custGeom>
            <a:avLst/>
            <a:gdLst/>
            <a:ahLst/>
            <a:cxnLst/>
            <a:rect l="l" t="t" r="r" b="b"/>
            <a:pathLst>
              <a:path w="6581775" h="2171700">
                <a:moveTo>
                  <a:pt x="6372859" y="0"/>
                </a:moveTo>
                <a:lnTo>
                  <a:pt x="208915" y="0"/>
                </a:lnTo>
                <a:lnTo>
                  <a:pt x="167977" y="4046"/>
                </a:lnTo>
                <a:lnTo>
                  <a:pt x="128968" y="15890"/>
                </a:lnTo>
                <a:lnTo>
                  <a:pt x="93007" y="35093"/>
                </a:lnTo>
                <a:lnTo>
                  <a:pt x="61214" y="61213"/>
                </a:lnTo>
                <a:lnTo>
                  <a:pt x="35093" y="93081"/>
                </a:lnTo>
                <a:lnTo>
                  <a:pt x="15890" y="129079"/>
                </a:lnTo>
                <a:lnTo>
                  <a:pt x="4046" y="168102"/>
                </a:lnTo>
                <a:lnTo>
                  <a:pt x="0" y="209042"/>
                </a:lnTo>
                <a:lnTo>
                  <a:pt x="0" y="1962658"/>
                </a:lnTo>
                <a:lnTo>
                  <a:pt x="4046" y="2003597"/>
                </a:lnTo>
                <a:lnTo>
                  <a:pt x="15890" y="2042620"/>
                </a:lnTo>
                <a:lnTo>
                  <a:pt x="35093" y="2078618"/>
                </a:lnTo>
                <a:lnTo>
                  <a:pt x="61214" y="2110486"/>
                </a:lnTo>
                <a:lnTo>
                  <a:pt x="93007" y="2136579"/>
                </a:lnTo>
                <a:lnTo>
                  <a:pt x="128968" y="2155785"/>
                </a:lnTo>
                <a:lnTo>
                  <a:pt x="167977" y="2167644"/>
                </a:lnTo>
                <a:lnTo>
                  <a:pt x="208915" y="2171700"/>
                </a:lnTo>
                <a:lnTo>
                  <a:pt x="6372859" y="2171700"/>
                </a:lnTo>
                <a:lnTo>
                  <a:pt x="6413797" y="2167644"/>
                </a:lnTo>
                <a:lnTo>
                  <a:pt x="6452806" y="2155785"/>
                </a:lnTo>
                <a:lnTo>
                  <a:pt x="6488767" y="2136579"/>
                </a:lnTo>
                <a:lnTo>
                  <a:pt x="6520561" y="2110486"/>
                </a:lnTo>
                <a:lnTo>
                  <a:pt x="6546681" y="2078618"/>
                </a:lnTo>
                <a:lnTo>
                  <a:pt x="6565884" y="2042620"/>
                </a:lnTo>
                <a:lnTo>
                  <a:pt x="6577728" y="2003597"/>
                </a:lnTo>
                <a:lnTo>
                  <a:pt x="6581775" y="1962658"/>
                </a:lnTo>
                <a:lnTo>
                  <a:pt x="6581775" y="209042"/>
                </a:lnTo>
                <a:lnTo>
                  <a:pt x="6576254" y="161113"/>
                </a:lnTo>
                <a:lnTo>
                  <a:pt x="6560529" y="117113"/>
                </a:lnTo>
                <a:lnTo>
                  <a:pt x="6535858" y="78300"/>
                </a:lnTo>
                <a:lnTo>
                  <a:pt x="6503498" y="45926"/>
                </a:lnTo>
                <a:lnTo>
                  <a:pt x="6464707" y="21248"/>
                </a:lnTo>
                <a:lnTo>
                  <a:pt x="6420741" y="5521"/>
                </a:lnTo>
                <a:lnTo>
                  <a:pt x="6372859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9105220" y="0"/>
            <a:ext cx="9183370" cy="9258300"/>
            <a:chOff x="9105220" y="0"/>
            <a:chExt cx="9183370" cy="9258300"/>
          </a:xfrm>
        </p:grpSpPr>
        <p:sp>
          <p:nvSpPr>
            <p:cNvPr id="8" name="object 8" descr=""/>
            <p:cNvSpPr/>
            <p:nvPr/>
          </p:nvSpPr>
          <p:spPr>
            <a:xfrm>
              <a:off x="11725275" y="0"/>
              <a:ext cx="6562725" cy="4791075"/>
            </a:xfrm>
            <a:custGeom>
              <a:avLst/>
              <a:gdLst/>
              <a:ahLst/>
              <a:cxnLst/>
              <a:rect l="l" t="t" r="r" b="b"/>
              <a:pathLst>
                <a:path w="6562725" h="4791075">
                  <a:moveTo>
                    <a:pt x="6562725" y="0"/>
                  </a:moveTo>
                  <a:lnTo>
                    <a:pt x="69538" y="0"/>
                  </a:lnTo>
                  <a:lnTo>
                    <a:pt x="62677" y="38090"/>
                  </a:lnTo>
                  <a:lnTo>
                    <a:pt x="54706" y="85447"/>
                  </a:lnTo>
                  <a:lnTo>
                    <a:pt x="47262" y="132993"/>
                  </a:lnTo>
                  <a:lnTo>
                    <a:pt x="40349" y="180724"/>
                  </a:lnTo>
                  <a:lnTo>
                    <a:pt x="33971" y="228636"/>
                  </a:lnTo>
                  <a:lnTo>
                    <a:pt x="28130" y="276728"/>
                  </a:lnTo>
                  <a:lnTo>
                    <a:pt x="22829" y="324994"/>
                  </a:lnTo>
                  <a:lnTo>
                    <a:pt x="18073" y="373432"/>
                  </a:lnTo>
                  <a:lnTo>
                    <a:pt x="13864" y="422038"/>
                  </a:lnTo>
                  <a:lnTo>
                    <a:pt x="10205" y="470808"/>
                  </a:lnTo>
                  <a:lnTo>
                    <a:pt x="7100" y="519740"/>
                  </a:lnTo>
                  <a:lnTo>
                    <a:pt x="4553" y="568830"/>
                  </a:lnTo>
                  <a:lnTo>
                    <a:pt x="2566" y="618074"/>
                  </a:lnTo>
                  <a:lnTo>
                    <a:pt x="1142" y="667469"/>
                  </a:lnTo>
                  <a:lnTo>
                    <a:pt x="286" y="717012"/>
                  </a:lnTo>
                  <a:lnTo>
                    <a:pt x="0" y="766699"/>
                  </a:lnTo>
                  <a:lnTo>
                    <a:pt x="286" y="816388"/>
                  </a:lnTo>
                  <a:lnTo>
                    <a:pt x="1142" y="865933"/>
                  </a:lnTo>
                  <a:lnTo>
                    <a:pt x="2566" y="915331"/>
                  </a:lnTo>
                  <a:lnTo>
                    <a:pt x="4553" y="964578"/>
                  </a:lnTo>
                  <a:lnTo>
                    <a:pt x="7100" y="1013670"/>
                  </a:lnTo>
                  <a:lnTo>
                    <a:pt x="10205" y="1062605"/>
                  </a:lnTo>
                  <a:lnTo>
                    <a:pt x="13864" y="1111378"/>
                  </a:lnTo>
                  <a:lnTo>
                    <a:pt x="18073" y="1159987"/>
                  </a:lnTo>
                  <a:lnTo>
                    <a:pt x="22829" y="1208427"/>
                  </a:lnTo>
                  <a:lnTo>
                    <a:pt x="28130" y="1256696"/>
                  </a:lnTo>
                  <a:lnTo>
                    <a:pt x="33971" y="1304789"/>
                  </a:lnTo>
                  <a:lnTo>
                    <a:pt x="40349" y="1352705"/>
                  </a:lnTo>
                  <a:lnTo>
                    <a:pt x="47262" y="1400438"/>
                  </a:lnTo>
                  <a:lnTo>
                    <a:pt x="54706" y="1447986"/>
                  </a:lnTo>
                  <a:lnTo>
                    <a:pt x="62677" y="1495345"/>
                  </a:lnTo>
                  <a:lnTo>
                    <a:pt x="71173" y="1542511"/>
                  </a:lnTo>
                  <a:lnTo>
                    <a:pt x="80190" y="1589482"/>
                  </a:lnTo>
                  <a:lnTo>
                    <a:pt x="89724" y="1636254"/>
                  </a:lnTo>
                  <a:lnTo>
                    <a:pt x="99773" y="1682823"/>
                  </a:lnTo>
                  <a:lnTo>
                    <a:pt x="110333" y="1729186"/>
                  </a:lnTo>
                  <a:lnTo>
                    <a:pt x="121401" y="1775340"/>
                  </a:lnTo>
                  <a:lnTo>
                    <a:pt x="132974" y="1821280"/>
                  </a:lnTo>
                  <a:lnTo>
                    <a:pt x="145048" y="1867005"/>
                  </a:lnTo>
                  <a:lnTo>
                    <a:pt x="157620" y="1912509"/>
                  </a:lnTo>
                  <a:lnTo>
                    <a:pt x="170687" y="1957790"/>
                  </a:lnTo>
                  <a:lnTo>
                    <a:pt x="184246" y="2002844"/>
                  </a:lnTo>
                  <a:lnTo>
                    <a:pt x="198293" y="2047669"/>
                  </a:lnTo>
                  <a:lnTo>
                    <a:pt x="212824" y="2092259"/>
                  </a:lnTo>
                  <a:lnTo>
                    <a:pt x="227838" y="2136613"/>
                  </a:lnTo>
                  <a:lnTo>
                    <a:pt x="243330" y="2180726"/>
                  </a:lnTo>
                  <a:lnTo>
                    <a:pt x="259297" y="2224595"/>
                  </a:lnTo>
                  <a:lnTo>
                    <a:pt x="275736" y="2268217"/>
                  </a:lnTo>
                  <a:lnTo>
                    <a:pt x="292643" y="2311588"/>
                  </a:lnTo>
                  <a:lnTo>
                    <a:pt x="310016" y="2354704"/>
                  </a:lnTo>
                  <a:lnTo>
                    <a:pt x="327850" y="2397563"/>
                  </a:lnTo>
                  <a:lnTo>
                    <a:pt x="346144" y="2440161"/>
                  </a:lnTo>
                  <a:lnTo>
                    <a:pt x="364893" y="2482494"/>
                  </a:lnTo>
                  <a:lnTo>
                    <a:pt x="384094" y="2524559"/>
                  </a:lnTo>
                  <a:lnTo>
                    <a:pt x="403743" y="2566353"/>
                  </a:lnTo>
                  <a:lnTo>
                    <a:pt x="423839" y="2607872"/>
                  </a:lnTo>
                  <a:lnTo>
                    <a:pt x="444377" y="2649112"/>
                  </a:lnTo>
                  <a:lnTo>
                    <a:pt x="465354" y="2690071"/>
                  </a:lnTo>
                  <a:lnTo>
                    <a:pt x="486766" y="2730744"/>
                  </a:lnTo>
                  <a:lnTo>
                    <a:pt x="508611" y="2771129"/>
                  </a:lnTo>
                  <a:lnTo>
                    <a:pt x="530886" y="2811221"/>
                  </a:lnTo>
                  <a:lnTo>
                    <a:pt x="553586" y="2851018"/>
                  </a:lnTo>
                  <a:lnTo>
                    <a:pt x="576709" y="2890516"/>
                  </a:lnTo>
                  <a:lnTo>
                    <a:pt x="600251" y="2929711"/>
                  </a:lnTo>
                  <a:lnTo>
                    <a:pt x="624210" y="2968600"/>
                  </a:lnTo>
                  <a:lnTo>
                    <a:pt x="648581" y="3007180"/>
                  </a:lnTo>
                  <a:lnTo>
                    <a:pt x="673361" y="3045448"/>
                  </a:lnTo>
                  <a:lnTo>
                    <a:pt x="698548" y="3083399"/>
                  </a:lnTo>
                  <a:lnTo>
                    <a:pt x="724138" y="3121030"/>
                  </a:lnTo>
                  <a:lnTo>
                    <a:pt x="750128" y="3158338"/>
                  </a:lnTo>
                  <a:lnTo>
                    <a:pt x="776514" y="3195320"/>
                  </a:lnTo>
                  <a:lnTo>
                    <a:pt x="803293" y="3231971"/>
                  </a:lnTo>
                  <a:lnTo>
                    <a:pt x="830462" y="3268289"/>
                  </a:lnTo>
                  <a:lnTo>
                    <a:pt x="858017" y="3304270"/>
                  </a:lnTo>
                  <a:lnTo>
                    <a:pt x="885956" y="3339911"/>
                  </a:lnTo>
                  <a:lnTo>
                    <a:pt x="914274" y="3375208"/>
                  </a:lnTo>
                  <a:lnTo>
                    <a:pt x="942970" y="3410158"/>
                  </a:lnTo>
                  <a:lnTo>
                    <a:pt x="972039" y="3444757"/>
                  </a:lnTo>
                  <a:lnTo>
                    <a:pt x="1001478" y="3479002"/>
                  </a:lnTo>
                  <a:lnTo>
                    <a:pt x="1031284" y="3512889"/>
                  </a:lnTo>
                  <a:lnTo>
                    <a:pt x="1061453" y="3546416"/>
                  </a:lnTo>
                  <a:lnTo>
                    <a:pt x="1091983" y="3579578"/>
                  </a:lnTo>
                  <a:lnTo>
                    <a:pt x="1122870" y="3612372"/>
                  </a:lnTo>
                  <a:lnTo>
                    <a:pt x="1154111" y="3644794"/>
                  </a:lnTo>
                  <a:lnTo>
                    <a:pt x="1185702" y="3676842"/>
                  </a:lnTo>
                  <a:lnTo>
                    <a:pt x="1217640" y="3708512"/>
                  </a:lnTo>
                  <a:lnTo>
                    <a:pt x="1249922" y="3739800"/>
                  </a:lnTo>
                  <a:lnTo>
                    <a:pt x="1282545" y="3770703"/>
                  </a:lnTo>
                  <a:lnTo>
                    <a:pt x="1315505" y="3801217"/>
                  </a:lnTo>
                  <a:lnTo>
                    <a:pt x="1348800" y="3831339"/>
                  </a:lnTo>
                  <a:lnTo>
                    <a:pt x="1382425" y="3861066"/>
                  </a:lnTo>
                  <a:lnTo>
                    <a:pt x="1416377" y="3890394"/>
                  </a:lnTo>
                  <a:lnTo>
                    <a:pt x="1450654" y="3919320"/>
                  </a:lnTo>
                  <a:lnTo>
                    <a:pt x="1485252" y="3947839"/>
                  </a:lnTo>
                  <a:lnTo>
                    <a:pt x="1520167" y="3975950"/>
                  </a:lnTo>
                  <a:lnTo>
                    <a:pt x="1555397" y="4003648"/>
                  </a:lnTo>
                  <a:lnTo>
                    <a:pt x="1590938" y="4030930"/>
                  </a:lnTo>
                  <a:lnTo>
                    <a:pt x="1626787" y="4057792"/>
                  </a:lnTo>
                  <a:lnTo>
                    <a:pt x="1662940" y="4084231"/>
                  </a:lnTo>
                  <a:lnTo>
                    <a:pt x="1699395" y="4110244"/>
                  </a:lnTo>
                  <a:lnTo>
                    <a:pt x="1736147" y="4135827"/>
                  </a:lnTo>
                  <a:lnTo>
                    <a:pt x="1773194" y="4160977"/>
                  </a:lnTo>
                  <a:lnTo>
                    <a:pt x="1810533" y="4185689"/>
                  </a:lnTo>
                  <a:lnTo>
                    <a:pt x="1848160" y="4209962"/>
                  </a:lnTo>
                  <a:lnTo>
                    <a:pt x="1886072" y="4233791"/>
                  </a:lnTo>
                  <a:lnTo>
                    <a:pt x="1924265" y="4257173"/>
                  </a:lnTo>
                  <a:lnTo>
                    <a:pt x="1962737" y="4280104"/>
                  </a:lnTo>
                  <a:lnTo>
                    <a:pt x="2001483" y="4302582"/>
                  </a:lnTo>
                  <a:lnTo>
                    <a:pt x="2040502" y="4324602"/>
                  </a:lnTo>
                  <a:lnTo>
                    <a:pt x="2079789" y="4346161"/>
                  </a:lnTo>
                  <a:lnTo>
                    <a:pt x="2119341" y="4367255"/>
                  </a:lnTo>
                  <a:lnTo>
                    <a:pt x="2159155" y="4387882"/>
                  </a:lnTo>
                  <a:lnTo>
                    <a:pt x="2199227" y="4408038"/>
                  </a:lnTo>
                  <a:lnTo>
                    <a:pt x="2239555" y="4427719"/>
                  </a:lnTo>
                  <a:lnTo>
                    <a:pt x="2280135" y="4446922"/>
                  </a:lnTo>
                  <a:lnTo>
                    <a:pt x="2320964" y="4465644"/>
                  </a:lnTo>
                  <a:lnTo>
                    <a:pt x="2362038" y="4483880"/>
                  </a:lnTo>
                  <a:lnTo>
                    <a:pt x="2403355" y="4501628"/>
                  </a:lnTo>
                  <a:lnTo>
                    <a:pt x="2444910" y="4518884"/>
                  </a:lnTo>
                  <a:lnTo>
                    <a:pt x="2486701" y="4535645"/>
                  </a:lnTo>
                  <a:lnTo>
                    <a:pt x="2528725" y="4551907"/>
                  </a:lnTo>
                  <a:lnTo>
                    <a:pt x="2570978" y="4567667"/>
                  </a:lnTo>
                  <a:lnTo>
                    <a:pt x="2613456" y="4582922"/>
                  </a:lnTo>
                  <a:lnTo>
                    <a:pt x="2656157" y="4597667"/>
                  </a:lnTo>
                  <a:lnTo>
                    <a:pt x="2699077" y="4611900"/>
                  </a:lnTo>
                  <a:lnTo>
                    <a:pt x="2742213" y="4625616"/>
                  </a:lnTo>
                  <a:lnTo>
                    <a:pt x="2785562" y="4638814"/>
                  </a:lnTo>
                  <a:lnTo>
                    <a:pt x="2829121" y="4651488"/>
                  </a:lnTo>
                  <a:lnTo>
                    <a:pt x="2872885" y="4663636"/>
                  </a:lnTo>
                  <a:lnTo>
                    <a:pt x="2916853" y="4675255"/>
                  </a:lnTo>
                  <a:lnTo>
                    <a:pt x="2961019" y="4686340"/>
                  </a:lnTo>
                  <a:lnTo>
                    <a:pt x="3005383" y="4696889"/>
                  </a:lnTo>
                  <a:lnTo>
                    <a:pt x="3049939" y="4706897"/>
                  </a:lnTo>
                  <a:lnTo>
                    <a:pt x="3094685" y="4716362"/>
                  </a:lnTo>
                  <a:lnTo>
                    <a:pt x="3139617" y="4725280"/>
                  </a:lnTo>
                  <a:lnTo>
                    <a:pt x="3184733" y="4733648"/>
                  </a:lnTo>
                  <a:lnTo>
                    <a:pt x="3230029" y="4741462"/>
                  </a:lnTo>
                  <a:lnTo>
                    <a:pt x="3275501" y="4748718"/>
                  </a:lnTo>
                  <a:lnTo>
                    <a:pt x="3321146" y="4755414"/>
                  </a:lnTo>
                  <a:lnTo>
                    <a:pt x="3366962" y="4761546"/>
                  </a:lnTo>
                  <a:lnTo>
                    <a:pt x="3412944" y="4767110"/>
                  </a:lnTo>
                  <a:lnTo>
                    <a:pt x="3459090" y="4772103"/>
                  </a:lnTo>
                  <a:lnTo>
                    <a:pt x="3505396" y="4776521"/>
                  </a:lnTo>
                  <a:lnTo>
                    <a:pt x="3551859" y="4780361"/>
                  </a:lnTo>
                  <a:lnTo>
                    <a:pt x="3598475" y="4783621"/>
                  </a:lnTo>
                  <a:lnTo>
                    <a:pt x="3645242" y="4786295"/>
                  </a:lnTo>
                  <a:lnTo>
                    <a:pt x="3692156" y="4788381"/>
                  </a:lnTo>
                  <a:lnTo>
                    <a:pt x="3739214" y="4789875"/>
                  </a:lnTo>
                  <a:lnTo>
                    <a:pt x="3786413" y="4790774"/>
                  </a:lnTo>
                  <a:lnTo>
                    <a:pt x="3833748" y="4791075"/>
                  </a:lnTo>
                  <a:lnTo>
                    <a:pt x="3881087" y="4790774"/>
                  </a:lnTo>
                  <a:lnTo>
                    <a:pt x="3928288" y="4789875"/>
                  </a:lnTo>
                  <a:lnTo>
                    <a:pt x="3975349" y="4788381"/>
                  </a:lnTo>
                  <a:lnTo>
                    <a:pt x="4022266" y="4786295"/>
                  </a:lnTo>
                  <a:lnTo>
                    <a:pt x="4069035" y="4783621"/>
                  </a:lnTo>
                  <a:lnTo>
                    <a:pt x="4115655" y="4780361"/>
                  </a:lnTo>
                  <a:lnTo>
                    <a:pt x="4162120" y="4776521"/>
                  </a:lnTo>
                  <a:lnTo>
                    <a:pt x="4208429" y="4772103"/>
                  </a:lnTo>
                  <a:lnTo>
                    <a:pt x="4254577" y="4767110"/>
                  </a:lnTo>
                  <a:lnTo>
                    <a:pt x="4300562" y="4761546"/>
                  </a:lnTo>
                  <a:lnTo>
                    <a:pt x="4346380" y="4755414"/>
                  </a:lnTo>
                  <a:lnTo>
                    <a:pt x="4392027" y="4748718"/>
                  </a:lnTo>
                  <a:lnTo>
                    <a:pt x="4437502" y="4741462"/>
                  </a:lnTo>
                  <a:lnTo>
                    <a:pt x="4482800" y="4733648"/>
                  </a:lnTo>
                  <a:lnTo>
                    <a:pt x="4527918" y="4725280"/>
                  </a:lnTo>
                  <a:lnTo>
                    <a:pt x="4572852" y="4716362"/>
                  </a:lnTo>
                  <a:lnTo>
                    <a:pt x="4617601" y="4706897"/>
                  </a:lnTo>
                  <a:lnTo>
                    <a:pt x="4662159" y="4696889"/>
                  </a:lnTo>
                  <a:lnTo>
                    <a:pt x="4706524" y="4686340"/>
                  </a:lnTo>
                  <a:lnTo>
                    <a:pt x="4750693" y="4675255"/>
                  </a:lnTo>
                  <a:lnTo>
                    <a:pt x="4794663" y="4663636"/>
                  </a:lnTo>
                  <a:lnTo>
                    <a:pt x="4838429" y="4651488"/>
                  </a:lnTo>
                  <a:lnTo>
                    <a:pt x="4881989" y="4638814"/>
                  </a:lnTo>
                  <a:lnTo>
                    <a:pt x="4925340" y="4625616"/>
                  </a:lnTo>
                  <a:lnTo>
                    <a:pt x="4968478" y="4611900"/>
                  </a:lnTo>
                  <a:lnTo>
                    <a:pt x="5011401" y="4597667"/>
                  </a:lnTo>
                  <a:lnTo>
                    <a:pt x="5054103" y="4582922"/>
                  </a:lnTo>
                  <a:lnTo>
                    <a:pt x="5096584" y="4567667"/>
                  </a:lnTo>
                  <a:lnTo>
                    <a:pt x="5138838" y="4551907"/>
                  </a:lnTo>
                  <a:lnTo>
                    <a:pt x="5180863" y="4535645"/>
                  </a:lnTo>
                  <a:lnTo>
                    <a:pt x="5222656" y="4518884"/>
                  </a:lnTo>
                  <a:lnTo>
                    <a:pt x="5264213" y="4501628"/>
                  </a:lnTo>
                  <a:lnTo>
                    <a:pt x="5305531" y="4483880"/>
                  </a:lnTo>
                  <a:lnTo>
                    <a:pt x="5346607" y="4465644"/>
                  </a:lnTo>
                  <a:lnTo>
                    <a:pt x="5387438" y="4446922"/>
                  </a:lnTo>
                  <a:lnTo>
                    <a:pt x="5428019" y="4427719"/>
                  </a:lnTo>
                  <a:lnTo>
                    <a:pt x="5468349" y="4408038"/>
                  </a:lnTo>
                  <a:lnTo>
                    <a:pt x="5508423" y="4387882"/>
                  </a:lnTo>
                  <a:lnTo>
                    <a:pt x="5548238" y="4367255"/>
                  </a:lnTo>
                  <a:lnTo>
                    <a:pt x="5587791" y="4346161"/>
                  </a:lnTo>
                  <a:lnTo>
                    <a:pt x="5627080" y="4324602"/>
                  </a:lnTo>
                  <a:lnTo>
                    <a:pt x="5666099" y="4302582"/>
                  </a:lnTo>
                  <a:lnTo>
                    <a:pt x="5704847" y="4280104"/>
                  </a:lnTo>
                  <a:lnTo>
                    <a:pt x="5743320" y="4257173"/>
                  </a:lnTo>
                  <a:lnTo>
                    <a:pt x="5781515" y="4233791"/>
                  </a:lnTo>
                  <a:lnTo>
                    <a:pt x="5819428" y="4209962"/>
                  </a:lnTo>
                  <a:lnTo>
                    <a:pt x="5857056" y="4185689"/>
                  </a:lnTo>
                  <a:lnTo>
                    <a:pt x="5894396" y="4160977"/>
                  </a:lnTo>
                  <a:lnTo>
                    <a:pt x="5931444" y="4135827"/>
                  </a:lnTo>
                  <a:lnTo>
                    <a:pt x="5968198" y="4110244"/>
                  </a:lnTo>
                  <a:lnTo>
                    <a:pt x="6004654" y="4084231"/>
                  </a:lnTo>
                  <a:lnTo>
                    <a:pt x="6040808" y="4057792"/>
                  </a:lnTo>
                  <a:lnTo>
                    <a:pt x="6076658" y="4030930"/>
                  </a:lnTo>
                  <a:lnTo>
                    <a:pt x="6112200" y="4003648"/>
                  </a:lnTo>
                  <a:lnTo>
                    <a:pt x="6147431" y="3975950"/>
                  </a:lnTo>
                  <a:lnTo>
                    <a:pt x="6182347" y="3947839"/>
                  </a:lnTo>
                  <a:lnTo>
                    <a:pt x="6216946" y="3919320"/>
                  </a:lnTo>
                  <a:lnTo>
                    <a:pt x="6251224" y="3890394"/>
                  </a:lnTo>
                  <a:lnTo>
                    <a:pt x="6285177" y="3861066"/>
                  </a:lnTo>
                  <a:lnTo>
                    <a:pt x="6318803" y="3831339"/>
                  </a:lnTo>
                  <a:lnTo>
                    <a:pt x="6352098" y="3801217"/>
                  </a:lnTo>
                  <a:lnTo>
                    <a:pt x="6385059" y="3770703"/>
                  </a:lnTo>
                  <a:lnTo>
                    <a:pt x="6417683" y="3739800"/>
                  </a:lnTo>
                  <a:lnTo>
                    <a:pt x="6449966" y="3708512"/>
                  </a:lnTo>
                  <a:lnTo>
                    <a:pt x="6481905" y="3676842"/>
                  </a:lnTo>
                  <a:lnTo>
                    <a:pt x="6513497" y="3644794"/>
                  </a:lnTo>
                  <a:lnTo>
                    <a:pt x="6544738" y="3612372"/>
                  </a:lnTo>
                  <a:lnTo>
                    <a:pt x="6562725" y="3593275"/>
                  </a:lnTo>
                  <a:lnTo>
                    <a:pt x="6562725" y="0"/>
                  </a:lnTo>
                  <a:close/>
                </a:path>
              </a:pathLst>
            </a:custGeom>
            <a:solidFill>
              <a:srgbClr val="797B7B">
                <a:alpha val="588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5175" y="1041387"/>
              <a:ext cx="3552825" cy="82169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384162" y="750178"/>
              <a:ext cx="2055495" cy="2519680"/>
            </a:xfrm>
            <a:custGeom>
              <a:avLst/>
              <a:gdLst/>
              <a:ahLst/>
              <a:cxnLst/>
              <a:rect l="l" t="t" r="r" b="b"/>
              <a:pathLst>
                <a:path w="2055495" h="2519679">
                  <a:moveTo>
                    <a:pt x="1330594" y="0"/>
                  </a:moveTo>
                  <a:lnTo>
                    <a:pt x="113021" y="0"/>
                  </a:lnTo>
                  <a:lnTo>
                    <a:pt x="69059" y="8969"/>
                  </a:lnTo>
                  <a:lnTo>
                    <a:pt x="33153" y="33134"/>
                  </a:lnTo>
                  <a:lnTo>
                    <a:pt x="8925" y="68886"/>
                  </a:lnTo>
                  <a:lnTo>
                    <a:pt x="0" y="112614"/>
                  </a:lnTo>
                  <a:lnTo>
                    <a:pt x="0" y="2406655"/>
                  </a:lnTo>
                  <a:lnTo>
                    <a:pt x="8932" y="2450748"/>
                  </a:lnTo>
                  <a:lnTo>
                    <a:pt x="33171" y="2486456"/>
                  </a:lnTo>
                  <a:lnTo>
                    <a:pt x="69079" y="2510502"/>
                  </a:lnTo>
                  <a:lnTo>
                    <a:pt x="113021" y="2519274"/>
                  </a:lnTo>
                  <a:lnTo>
                    <a:pt x="1941808" y="2519275"/>
                  </a:lnTo>
                  <a:lnTo>
                    <a:pt x="1985720" y="2510380"/>
                  </a:lnTo>
                  <a:lnTo>
                    <a:pt x="2021614" y="2486240"/>
                  </a:lnTo>
                  <a:lnTo>
                    <a:pt x="2045872" y="2450463"/>
                  </a:lnTo>
                  <a:lnTo>
                    <a:pt x="2054874" y="2406655"/>
                  </a:lnTo>
                  <a:lnTo>
                    <a:pt x="2054874" y="721716"/>
                  </a:lnTo>
                  <a:lnTo>
                    <a:pt x="1330594" y="0"/>
                  </a:lnTo>
                  <a:close/>
                </a:path>
              </a:pathLst>
            </a:custGeom>
            <a:solidFill>
              <a:srgbClr val="4AB3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384162" y="750178"/>
              <a:ext cx="2055495" cy="2519680"/>
            </a:xfrm>
            <a:custGeom>
              <a:avLst/>
              <a:gdLst/>
              <a:ahLst/>
              <a:cxnLst/>
              <a:rect l="l" t="t" r="r" b="b"/>
              <a:pathLst>
                <a:path w="2055495" h="2519679">
                  <a:moveTo>
                    <a:pt x="113021" y="0"/>
                  </a:moveTo>
                  <a:lnTo>
                    <a:pt x="1330594" y="0"/>
                  </a:lnTo>
                  <a:lnTo>
                    <a:pt x="2054874" y="721716"/>
                  </a:lnTo>
                  <a:lnTo>
                    <a:pt x="2054874" y="2406655"/>
                  </a:lnTo>
                  <a:lnTo>
                    <a:pt x="2045872" y="2450463"/>
                  </a:lnTo>
                  <a:lnTo>
                    <a:pt x="2021614" y="2486240"/>
                  </a:lnTo>
                  <a:lnTo>
                    <a:pt x="1985720" y="2510380"/>
                  </a:lnTo>
                  <a:lnTo>
                    <a:pt x="1941808" y="2519275"/>
                  </a:lnTo>
                  <a:lnTo>
                    <a:pt x="113021" y="2519274"/>
                  </a:lnTo>
                  <a:lnTo>
                    <a:pt x="69079" y="2510502"/>
                  </a:lnTo>
                  <a:lnTo>
                    <a:pt x="33171" y="2486456"/>
                  </a:lnTo>
                  <a:lnTo>
                    <a:pt x="8932" y="2450748"/>
                  </a:lnTo>
                  <a:lnTo>
                    <a:pt x="0" y="2406990"/>
                  </a:lnTo>
                  <a:lnTo>
                    <a:pt x="0" y="2406767"/>
                  </a:lnTo>
                  <a:lnTo>
                    <a:pt x="0" y="112614"/>
                  </a:lnTo>
                  <a:lnTo>
                    <a:pt x="8925" y="68886"/>
                  </a:lnTo>
                  <a:lnTo>
                    <a:pt x="33153" y="33134"/>
                  </a:lnTo>
                  <a:lnTo>
                    <a:pt x="69059" y="8969"/>
                  </a:lnTo>
                  <a:lnTo>
                    <a:pt x="113021" y="0"/>
                  </a:lnTo>
                  <a:close/>
                </a:path>
              </a:pathLst>
            </a:custGeom>
            <a:ln w="9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710038" y="750178"/>
              <a:ext cx="729615" cy="726440"/>
            </a:xfrm>
            <a:custGeom>
              <a:avLst/>
              <a:gdLst/>
              <a:ahLst/>
              <a:cxnLst/>
              <a:rect l="l" t="t" r="r" b="b"/>
              <a:pathLst>
                <a:path w="729615" h="726440">
                  <a:moveTo>
                    <a:pt x="0" y="0"/>
                  </a:moveTo>
                  <a:lnTo>
                    <a:pt x="0" y="613781"/>
                  </a:lnTo>
                  <a:lnTo>
                    <a:pt x="8881" y="657615"/>
                  </a:lnTo>
                  <a:lnTo>
                    <a:pt x="33103" y="693411"/>
                  </a:lnTo>
                  <a:lnTo>
                    <a:pt x="69028" y="717545"/>
                  </a:lnTo>
                  <a:lnTo>
                    <a:pt x="113021" y="726395"/>
                  </a:lnTo>
                  <a:lnTo>
                    <a:pt x="728998" y="726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80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710038" y="750178"/>
              <a:ext cx="729615" cy="726440"/>
            </a:xfrm>
            <a:custGeom>
              <a:avLst/>
              <a:gdLst/>
              <a:ahLst/>
              <a:cxnLst/>
              <a:rect l="l" t="t" r="r" b="b"/>
              <a:pathLst>
                <a:path w="729615" h="726440">
                  <a:moveTo>
                    <a:pt x="113021" y="726395"/>
                  </a:moveTo>
                  <a:lnTo>
                    <a:pt x="728998" y="726395"/>
                  </a:lnTo>
                  <a:lnTo>
                    <a:pt x="0" y="0"/>
                  </a:lnTo>
                  <a:lnTo>
                    <a:pt x="0" y="613781"/>
                  </a:lnTo>
                  <a:lnTo>
                    <a:pt x="8881" y="657615"/>
                  </a:lnTo>
                  <a:lnTo>
                    <a:pt x="33103" y="693411"/>
                  </a:lnTo>
                  <a:lnTo>
                    <a:pt x="69028" y="717545"/>
                  </a:lnTo>
                  <a:lnTo>
                    <a:pt x="113021" y="726395"/>
                  </a:lnTo>
                  <a:close/>
                </a:path>
              </a:pathLst>
            </a:custGeom>
            <a:ln w="9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109998" y="2015375"/>
              <a:ext cx="2603500" cy="908685"/>
            </a:xfrm>
            <a:custGeom>
              <a:avLst/>
              <a:gdLst/>
              <a:ahLst/>
              <a:cxnLst/>
              <a:rect l="l" t="t" r="r" b="b"/>
              <a:pathLst>
                <a:path w="2603500" h="908685">
                  <a:moveTo>
                    <a:pt x="2449250" y="0"/>
                  </a:moveTo>
                  <a:lnTo>
                    <a:pt x="154067" y="0"/>
                  </a:lnTo>
                  <a:lnTo>
                    <a:pt x="105507" y="7782"/>
                  </a:lnTo>
                  <a:lnTo>
                    <a:pt x="63297" y="29461"/>
                  </a:lnTo>
                  <a:lnTo>
                    <a:pt x="29961" y="62533"/>
                  </a:lnTo>
                  <a:lnTo>
                    <a:pt x="8021" y="104495"/>
                  </a:lnTo>
                  <a:lnTo>
                    <a:pt x="0" y="152846"/>
                  </a:lnTo>
                  <a:lnTo>
                    <a:pt x="0" y="754828"/>
                  </a:lnTo>
                  <a:lnTo>
                    <a:pt x="7974" y="803264"/>
                  </a:lnTo>
                  <a:lnTo>
                    <a:pt x="29886" y="845321"/>
                  </a:lnTo>
                  <a:lnTo>
                    <a:pt x="63218" y="878494"/>
                  </a:lnTo>
                  <a:lnTo>
                    <a:pt x="105450" y="900277"/>
                  </a:lnTo>
                  <a:lnTo>
                    <a:pt x="154065" y="908167"/>
                  </a:lnTo>
                  <a:lnTo>
                    <a:pt x="2449250" y="908168"/>
                  </a:lnTo>
                  <a:lnTo>
                    <a:pt x="2497850" y="900237"/>
                  </a:lnTo>
                  <a:lnTo>
                    <a:pt x="2540055" y="878436"/>
                  </a:lnTo>
                  <a:lnTo>
                    <a:pt x="2573351" y="845267"/>
                  </a:lnTo>
                  <a:lnTo>
                    <a:pt x="2595226" y="803230"/>
                  </a:lnTo>
                  <a:lnTo>
                    <a:pt x="2603166" y="754829"/>
                  </a:lnTo>
                  <a:lnTo>
                    <a:pt x="2603165" y="152847"/>
                  </a:lnTo>
                  <a:lnTo>
                    <a:pt x="2595118" y="104530"/>
                  </a:lnTo>
                  <a:lnTo>
                    <a:pt x="2573189" y="62588"/>
                  </a:lnTo>
                  <a:lnTo>
                    <a:pt x="2539893" y="29519"/>
                  </a:lnTo>
                  <a:lnTo>
                    <a:pt x="2497742" y="7823"/>
                  </a:lnTo>
                  <a:lnTo>
                    <a:pt x="2449250" y="0"/>
                  </a:lnTo>
                  <a:close/>
                </a:path>
              </a:pathLst>
            </a:custGeom>
            <a:solidFill>
              <a:srgbClr val="C3D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109998" y="2015375"/>
              <a:ext cx="2603500" cy="908685"/>
            </a:xfrm>
            <a:custGeom>
              <a:avLst/>
              <a:gdLst/>
              <a:ahLst/>
              <a:cxnLst/>
              <a:rect l="l" t="t" r="r" b="b"/>
              <a:pathLst>
                <a:path w="2603500" h="908685">
                  <a:moveTo>
                    <a:pt x="154065" y="0"/>
                  </a:moveTo>
                  <a:lnTo>
                    <a:pt x="2449250" y="0"/>
                  </a:lnTo>
                  <a:lnTo>
                    <a:pt x="2497742" y="7823"/>
                  </a:lnTo>
                  <a:lnTo>
                    <a:pt x="2539893" y="29519"/>
                  </a:lnTo>
                  <a:lnTo>
                    <a:pt x="2573189" y="62588"/>
                  </a:lnTo>
                  <a:lnTo>
                    <a:pt x="2595118" y="104530"/>
                  </a:lnTo>
                  <a:lnTo>
                    <a:pt x="2603165" y="152847"/>
                  </a:lnTo>
                  <a:lnTo>
                    <a:pt x="2603166" y="754829"/>
                  </a:lnTo>
                  <a:lnTo>
                    <a:pt x="2595226" y="803230"/>
                  </a:lnTo>
                  <a:lnTo>
                    <a:pt x="2573351" y="845267"/>
                  </a:lnTo>
                  <a:lnTo>
                    <a:pt x="2540055" y="878436"/>
                  </a:lnTo>
                  <a:lnTo>
                    <a:pt x="2497850" y="900237"/>
                  </a:lnTo>
                  <a:lnTo>
                    <a:pt x="2449250" y="908168"/>
                  </a:lnTo>
                  <a:lnTo>
                    <a:pt x="154065" y="908167"/>
                  </a:lnTo>
                  <a:lnTo>
                    <a:pt x="105450" y="900277"/>
                  </a:lnTo>
                  <a:lnTo>
                    <a:pt x="63218" y="878494"/>
                  </a:lnTo>
                  <a:lnTo>
                    <a:pt x="29886" y="845321"/>
                  </a:lnTo>
                  <a:lnTo>
                    <a:pt x="7974" y="803264"/>
                  </a:lnTo>
                  <a:lnTo>
                    <a:pt x="0" y="754828"/>
                  </a:lnTo>
                  <a:lnTo>
                    <a:pt x="0" y="152846"/>
                  </a:lnTo>
                  <a:lnTo>
                    <a:pt x="8021" y="104495"/>
                  </a:lnTo>
                  <a:lnTo>
                    <a:pt x="29961" y="62533"/>
                  </a:lnTo>
                  <a:lnTo>
                    <a:pt x="63297" y="29461"/>
                  </a:lnTo>
                  <a:lnTo>
                    <a:pt x="105507" y="7782"/>
                  </a:lnTo>
                  <a:lnTo>
                    <a:pt x="154067" y="0"/>
                  </a:lnTo>
                  <a:close/>
                </a:path>
              </a:pathLst>
            </a:custGeom>
            <a:ln w="9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843663" y="2280343"/>
              <a:ext cx="1137285" cy="371475"/>
            </a:xfrm>
            <a:custGeom>
              <a:avLst/>
              <a:gdLst/>
              <a:ahLst/>
              <a:cxnLst/>
              <a:rect l="l" t="t" r="r" b="b"/>
              <a:pathLst>
                <a:path w="1137284" h="371475">
                  <a:moveTo>
                    <a:pt x="33771" y="297005"/>
                  </a:moveTo>
                  <a:lnTo>
                    <a:pt x="21028" y="300242"/>
                  </a:lnTo>
                  <a:lnTo>
                    <a:pt x="10557" y="307517"/>
                  </a:lnTo>
                  <a:lnTo>
                    <a:pt x="3251" y="317948"/>
                  </a:lnTo>
                  <a:lnTo>
                    <a:pt x="0" y="330655"/>
                  </a:lnTo>
                  <a:lnTo>
                    <a:pt x="3812" y="344521"/>
                  </a:lnTo>
                  <a:lnTo>
                    <a:pt x="12363" y="355473"/>
                  </a:lnTo>
                  <a:lnTo>
                    <a:pt x="24412" y="362429"/>
                  </a:lnTo>
                  <a:lnTo>
                    <a:pt x="38714" y="364305"/>
                  </a:lnTo>
                  <a:lnTo>
                    <a:pt x="51467" y="361066"/>
                  </a:lnTo>
                  <a:lnTo>
                    <a:pt x="61936" y="353785"/>
                  </a:lnTo>
                  <a:lnTo>
                    <a:pt x="69238" y="343353"/>
                  </a:lnTo>
                  <a:lnTo>
                    <a:pt x="72486" y="330655"/>
                  </a:lnTo>
                  <a:lnTo>
                    <a:pt x="68683" y="316790"/>
                  </a:lnTo>
                  <a:lnTo>
                    <a:pt x="60130" y="305838"/>
                  </a:lnTo>
                  <a:lnTo>
                    <a:pt x="48077" y="298882"/>
                  </a:lnTo>
                  <a:lnTo>
                    <a:pt x="33771" y="297005"/>
                  </a:lnTo>
                  <a:close/>
                </a:path>
                <a:path w="1137284" h="371475">
                  <a:moveTo>
                    <a:pt x="291653" y="5686"/>
                  </a:moveTo>
                  <a:lnTo>
                    <a:pt x="233704" y="13000"/>
                  </a:lnTo>
                  <a:lnTo>
                    <a:pt x="186738" y="33186"/>
                  </a:lnTo>
                  <a:lnTo>
                    <a:pt x="150575" y="63614"/>
                  </a:lnTo>
                  <a:lnTo>
                    <a:pt x="125039" y="101652"/>
                  </a:lnTo>
                  <a:lnTo>
                    <a:pt x="109951" y="144668"/>
                  </a:lnTo>
                  <a:lnTo>
                    <a:pt x="105186" y="189541"/>
                  </a:lnTo>
                  <a:lnTo>
                    <a:pt x="105134" y="190033"/>
                  </a:lnTo>
                  <a:lnTo>
                    <a:pt x="110047" y="235133"/>
                  </a:lnTo>
                  <a:lnTo>
                    <a:pt x="124670" y="277473"/>
                  </a:lnTo>
                  <a:lnTo>
                    <a:pt x="149573" y="314625"/>
                  </a:lnTo>
                  <a:lnTo>
                    <a:pt x="185325" y="344166"/>
                  </a:lnTo>
                  <a:lnTo>
                    <a:pt x="232495" y="363668"/>
                  </a:lnTo>
                  <a:lnTo>
                    <a:pt x="291653" y="370708"/>
                  </a:lnTo>
                  <a:lnTo>
                    <a:pt x="328453" y="367873"/>
                  </a:lnTo>
                  <a:lnTo>
                    <a:pt x="363625" y="357950"/>
                  </a:lnTo>
                  <a:lnTo>
                    <a:pt x="396155" y="341331"/>
                  </a:lnTo>
                  <a:lnTo>
                    <a:pt x="425031" y="318409"/>
                  </a:lnTo>
                  <a:lnTo>
                    <a:pt x="414829" y="307864"/>
                  </a:lnTo>
                  <a:lnTo>
                    <a:pt x="292327" y="307864"/>
                  </a:lnTo>
                  <a:lnTo>
                    <a:pt x="236832" y="297530"/>
                  </a:lnTo>
                  <a:lnTo>
                    <a:pt x="199348" y="270447"/>
                  </a:lnTo>
                  <a:lnTo>
                    <a:pt x="178076" y="232491"/>
                  </a:lnTo>
                  <a:lnTo>
                    <a:pt x="171295" y="190033"/>
                  </a:lnTo>
                  <a:lnTo>
                    <a:pt x="171216" y="189541"/>
                  </a:lnTo>
                  <a:lnTo>
                    <a:pt x="178054" y="146093"/>
                  </a:lnTo>
                  <a:lnTo>
                    <a:pt x="199795" y="107044"/>
                  </a:lnTo>
                  <a:lnTo>
                    <a:pt x="237524" y="78869"/>
                  </a:lnTo>
                  <a:lnTo>
                    <a:pt x="292327" y="68038"/>
                  </a:lnTo>
                  <a:lnTo>
                    <a:pt x="411672" y="68038"/>
                  </a:lnTo>
                  <a:lnTo>
                    <a:pt x="420829" y="59329"/>
                  </a:lnTo>
                  <a:lnTo>
                    <a:pt x="393068" y="36443"/>
                  </a:lnTo>
                  <a:lnTo>
                    <a:pt x="361634" y="19603"/>
                  </a:lnTo>
                  <a:lnTo>
                    <a:pt x="327503" y="9216"/>
                  </a:lnTo>
                  <a:lnTo>
                    <a:pt x="291653" y="5686"/>
                  </a:lnTo>
                  <a:close/>
                </a:path>
                <a:path w="1137284" h="371475">
                  <a:moveTo>
                    <a:pt x="380452" y="272333"/>
                  </a:moveTo>
                  <a:lnTo>
                    <a:pt x="361292" y="287409"/>
                  </a:lnTo>
                  <a:lnTo>
                    <a:pt x="339810" y="298519"/>
                  </a:lnTo>
                  <a:lnTo>
                    <a:pt x="316618" y="305420"/>
                  </a:lnTo>
                  <a:lnTo>
                    <a:pt x="292327" y="307864"/>
                  </a:lnTo>
                  <a:lnTo>
                    <a:pt x="414829" y="307864"/>
                  </a:lnTo>
                  <a:lnTo>
                    <a:pt x="380452" y="272333"/>
                  </a:lnTo>
                  <a:close/>
                </a:path>
                <a:path w="1137284" h="371475">
                  <a:moveTo>
                    <a:pt x="411672" y="68038"/>
                  </a:moveTo>
                  <a:lnTo>
                    <a:pt x="292327" y="68038"/>
                  </a:lnTo>
                  <a:lnTo>
                    <a:pt x="315500" y="70202"/>
                  </a:lnTo>
                  <a:lnTo>
                    <a:pt x="337639" y="76669"/>
                  </a:lnTo>
                  <a:lnTo>
                    <a:pt x="358148" y="87199"/>
                  </a:lnTo>
                  <a:lnTo>
                    <a:pt x="376554" y="101652"/>
                  </a:lnTo>
                  <a:lnTo>
                    <a:pt x="376327" y="101652"/>
                  </a:lnTo>
                  <a:lnTo>
                    <a:pt x="411672" y="68038"/>
                  </a:lnTo>
                  <a:close/>
                </a:path>
                <a:path w="1137284" h="371475">
                  <a:moveTo>
                    <a:pt x="503404" y="256572"/>
                  </a:moveTo>
                  <a:lnTo>
                    <a:pt x="448579" y="285072"/>
                  </a:lnTo>
                  <a:lnTo>
                    <a:pt x="473225" y="325585"/>
                  </a:lnTo>
                  <a:lnTo>
                    <a:pt x="507761" y="352129"/>
                  </a:lnTo>
                  <a:lnTo>
                    <a:pt x="550971" y="366638"/>
                  </a:lnTo>
                  <a:lnTo>
                    <a:pt x="601641" y="371044"/>
                  </a:lnTo>
                  <a:lnTo>
                    <a:pt x="646998" y="366934"/>
                  </a:lnTo>
                  <a:lnTo>
                    <a:pt x="687291" y="354248"/>
                  </a:lnTo>
                  <a:lnTo>
                    <a:pt x="719638" y="332454"/>
                  </a:lnTo>
                  <a:lnTo>
                    <a:pt x="733500" y="312207"/>
                  </a:lnTo>
                  <a:lnTo>
                    <a:pt x="602652" y="312207"/>
                  </a:lnTo>
                  <a:lnTo>
                    <a:pt x="571813" y="308983"/>
                  </a:lnTo>
                  <a:lnTo>
                    <a:pt x="543187" y="298973"/>
                  </a:lnTo>
                  <a:lnTo>
                    <a:pt x="519481" y="281671"/>
                  </a:lnTo>
                  <a:lnTo>
                    <a:pt x="503404" y="256572"/>
                  </a:lnTo>
                  <a:close/>
                </a:path>
                <a:path w="1137284" h="371475">
                  <a:moveTo>
                    <a:pt x="600293" y="0"/>
                  </a:moveTo>
                  <a:lnTo>
                    <a:pt x="551583" y="5808"/>
                  </a:lnTo>
                  <a:lnTo>
                    <a:pt x="507735" y="23966"/>
                  </a:lnTo>
                  <a:lnTo>
                    <a:pt x="476063" y="55575"/>
                  </a:lnTo>
                  <a:lnTo>
                    <a:pt x="463881" y="101733"/>
                  </a:lnTo>
                  <a:lnTo>
                    <a:pt x="475359" y="150385"/>
                  </a:lnTo>
                  <a:lnTo>
                    <a:pt x="506011" y="181268"/>
                  </a:lnTo>
                  <a:lnTo>
                    <a:pt x="550161" y="198986"/>
                  </a:lnTo>
                  <a:lnTo>
                    <a:pt x="602135" y="208145"/>
                  </a:lnTo>
                  <a:lnTo>
                    <a:pt x="634529" y="213512"/>
                  </a:lnTo>
                  <a:lnTo>
                    <a:pt x="660205" y="223219"/>
                  </a:lnTo>
                  <a:lnTo>
                    <a:pt x="677113" y="238206"/>
                  </a:lnTo>
                  <a:lnTo>
                    <a:pt x="683205" y="259415"/>
                  </a:lnTo>
                  <a:lnTo>
                    <a:pt x="676436" y="283721"/>
                  </a:lnTo>
                  <a:lnTo>
                    <a:pt x="658441" y="300084"/>
                  </a:lnTo>
                  <a:lnTo>
                    <a:pt x="632690" y="309311"/>
                  </a:lnTo>
                  <a:lnTo>
                    <a:pt x="602652" y="312207"/>
                  </a:lnTo>
                  <a:lnTo>
                    <a:pt x="733500" y="312207"/>
                  </a:lnTo>
                  <a:lnTo>
                    <a:pt x="741159" y="301020"/>
                  </a:lnTo>
                  <a:lnTo>
                    <a:pt x="748973" y="259415"/>
                  </a:lnTo>
                  <a:lnTo>
                    <a:pt x="737235" y="208146"/>
                  </a:lnTo>
                  <a:lnTo>
                    <a:pt x="737180" y="207905"/>
                  </a:lnTo>
                  <a:lnTo>
                    <a:pt x="705722" y="175587"/>
                  </a:lnTo>
                  <a:lnTo>
                    <a:pt x="660484" y="157282"/>
                  </a:lnTo>
                  <a:lnTo>
                    <a:pt x="607348" y="147808"/>
                  </a:lnTo>
                  <a:lnTo>
                    <a:pt x="577461" y="143281"/>
                  </a:lnTo>
                  <a:lnTo>
                    <a:pt x="552545" y="135615"/>
                  </a:lnTo>
                  <a:lnTo>
                    <a:pt x="535482" y="123109"/>
                  </a:lnTo>
                  <a:lnTo>
                    <a:pt x="529154" y="104061"/>
                  </a:lnTo>
                  <a:lnTo>
                    <a:pt x="533650" y="85759"/>
                  </a:lnTo>
                  <a:lnTo>
                    <a:pt x="547225" y="70968"/>
                  </a:lnTo>
                  <a:lnTo>
                    <a:pt x="570010" y="61076"/>
                  </a:lnTo>
                  <a:lnTo>
                    <a:pt x="602135" y="57471"/>
                  </a:lnTo>
                  <a:lnTo>
                    <a:pt x="729116" y="57471"/>
                  </a:lnTo>
                  <a:lnTo>
                    <a:pt x="712783" y="35702"/>
                  </a:lnTo>
                  <a:lnTo>
                    <a:pt x="679259" y="14390"/>
                  </a:lnTo>
                  <a:lnTo>
                    <a:pt x="640691" y="3228"/>
                  </a:lnTo>
                  <a:lnTo>
                    <a:pt x="600293" y="0"/>
                  </a:lnTo>
                  <a:close/>
                </a:path>
                <a:path w="1137284" h="371475">
                  <a:moveTo>
                    <a:pt x="729116" y="57471"/>
                  </a:moveTo>
                  <a:lnTo>
                    <a:pt x="602135" y="57471"/>
                  </a:lnTo>
                  <a:lnTo>
                    <a:pt x="626272" y="59372"/>
                  </a:lnTo>
                  <a:lnTo>
                    <a:pt x="648956" y="66801"/>
                  </a:lnTo>
                  <a:lnTo>
                    <a:pt x="669255" y="79327"/>
                  </a:lnTo>
                  <a:lnTo>
                    <a:pt x="686238" y="96516"/>
                  </a:lnTo>
                  <a:lnTo>
                    <a:pt x="738053" y="69382"/>
                  </a:lnTo>
                  <a:lnTo>
                    <a:pt x="729116" y="57471"/>
                  </a:lnTo>
                  <a:close/>
                </a:path>
                <a:path w="1137284" h="371475">
                  <a:moveTo>
                    <a:pt x="849726" y="11552"/>
                  </a:moveTo>
                  <a:lnTo>
                    <a:pt x="775374" y="11552"/>
                  </a:lnTo>
                  <a:lnTo>
                    <a:pt x="921718" y="363499"/>
                  </a:lnTo>
                  <a:lnTo>
                    <a:pt x="990339" y="363499"/>
                  </a:lnTo>
                  <a:lnTo>
                    <a:pt x="1023401" y="284222"/>
                  </a:lnTo>
                  <a:lnTo>
                    <a:pt x="955512" y="284222"/>
                  </a:lnTo>
                  <a:lnTo>
                    <a:pt x="849726" y="11552"/>
                  </a:lnTo>
                  <a:close/>
                </a:path>
                <a:path w="1137284" h="371475">
                  <a:moveTo>
                    <a:pt x="1137177" y="11395"/>
                  </a:moveTo>
                  <a:lnTo>
                    <a:pt x="1063163" y="11395"/>
                  </a:lnTo>
                  <a:lnTo>
                    <a:pt x="955512" y="284222"/>
                  </a:lnTo>
                  <a:lnTo>
                    <a:pt x="1023401" y="284222"/>
                  </a:lnTo>
                  <a:lnTo>
                    <a:pt x="1137112" y="11552"/>
                  </a:lnTo>
                  <a:lnTo>
                    <a:pt x="1137177" y="11395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577235" y="1004074"/>
              <a:ext cx="871219" cy="814069"/>
            </a:xfrm>
            <a:custGeom>
              <a:avLst/>
              <a:gdLst/>
              <a:ahLst/>
              <a:cxnLst/>
              <a:rect l="l" t="t" r="r" b="b"/>
              <a:pathLst>
                <a:path w="871220" h="814069">
                  <a:moveTo>
                    <a:pt x="716165" y="790752"/>
                  </a:moveTo>
                  <a:lnTo>
                    <a:pt x="714336" y="781939"/>
                  </a:lnTo>
                  <a:lnTo>
                    <a:pt x="709434" y="774712"/>
                  </a:lnTo>
                  <a:lnTo>
                    <a:pt x="702183" y="769810"/>
                  </a:lnTo>
                  <a:lnTo>
                    <a:pt x="693293" y="767969"/>
                  </a:lnTo>
                  <a:lnTo>
                    <a:pt x="22542" y="767969"/>
                  </a:lnTo>
                  <a:lnTo>
                    <a:pt x="13716" y="769810"/>
                  </a:lnTo>
                  <a:lnTo>
                    <a:pt x="6540" y="774712"/>
                  </a:lnTo>
                  <a:lnTo>
                    <a:pt x="1727" y="781939"/>
                  </a:lnTo>
                  <a:lnTo>
                    <a:pt x="0" y="790752"/>
                  </a:lnTo>
                  <a:lnTo>
                    <a:pt x="0" y="791425"/>
                  </a:lnTo>
                  <a:lnTo>
                    <a:pt x="22872" y="813549"/>
                  </a:lnTo>
                  <a:lnTo>
                    <a:pt x="693293" y="813549"/>
                  </a:lnTo>
                  <a:lnTo>
                    <a:pt x="702208" y="811758"/>
                  </a:lnTo>
                  <a:lnTo>
                    <a:pt x="709472" y="806881"/>
                  </a:lnTo>
                  <a:lnTo>
                    <a:pt x="714375" y="799642"/>
                  </a:lnTo>
                  <a:lnTo>
                    <a:pt x="716165" y="790752"/>
                  </a:lnTo>
                  <a:close/>
                </a:path>
                <a:path w="871220" h="814069">
                  <a:moveTo>
                    <a:pt x="817232" y="330073"/>
                  </a:moveTo>
                  <a:lnTo>
                    <a:pt x="814692" y="320738"/>
                  </a:lnTo>
                  <a:lnTo>
                    <a:pt x="814654" y="320586"/>
                  </a:lnTo>
                  <a:lnTo>
                    <a:pt x="808964" y="313334"/>
                  </a:lnTo>
                  <a:lnTo>
                    <a:pt x="808850" y="313194"/>
                  </a:lnTo>
                  <a:lnTo>
                    <a:pt x="800811" y="308584"/>
                  </a:lnTo>
                  <a:lnTo>
                    <a:pt x="801230" y="308584"/>
                  </a:lnTo>
                  <a:lnTo>
                    <a:pt x="791019" y="307276"/>
                  </a:lnTo>
                  <a:lnTo>
                    <a:pt x="25476" y="307276"/>
                  </a:lnTo>
                  <a:lnTo>
                    <a:pt x="0" y="330073"/>
                  </a:lnTo>
                  <a:lnTo>
                    <a:pt x="2616" y="339432"/>
                  </a:lnTo>
                  <a:lnTo>
                    <a:pt x="8407" y="346837"/>
                  </a:lnTo>
                  <a:lnTo>
                    <a:pt x="16573" y="351548"/>
                  </a:lnTo>
                  <a:lnTo>
                    <a:pt x="26250" y="352856"/>
                  </a:lnTo>
                  <a:lnTo>
                    <a:pt x="791019" y="352856"/>
                  </a:lnTo>
                  <a:lnTo>
                    <a:pt x="800036" y="351548"/>
                  </a:lnTo>
                  <a:lnTo>
                    <a:pt x="800493" y="351548"/>
                  </a:lnTo>
                  <a:lnTo>
                    <a:pt x="808583" y="346837"/>
                  </a:lnTo>
                  <a:lnTo>
                    <a:pt x="814527" y="339432"/>
                  </a:lnTo>
                  <a:lnTo>
                    <a:pt x="817232" y="330073"/>
                  </a:lnTo>
                  <a:close/>
                </a:path>
                <a:path w="871220" h="814069">
                  <a:moveTo>
                    <a:pt x="826693" y="21932"/>
                  </a:moveTo>
                  <a:lnTo>
                    <a:pt x="824966" y="13309"/>
                  </a:lnTo>
                  <a:lnTo>
                    <a:pt x="820229" y="6350"/>
                  </a:lnTo>
                  <a:lnTo>
                    <a:pt x="813231" y="1689"/>
                  </a:lnTo>
                  <a:lnTo>
                    <a:pt x="804659" y="0"/>
                  </a:lnTo>
                  <a:lnTo>
                    <a:pt x="21170" y="0"/>
                  </a:lnTo>
                  <a:lnTo>
                    <a:pt x="0" y="23050"/>
                  </a:lnTo>
                  <a:lnTo>
                    <a:pt x="1485" y="31330"/>
                  </a:lnTo>
                  <a:lnTo>
                    <a:pt x="1536" y="31623"/>
                  </a:lnTo>
                  <a:lnTo>
                    <a:pt x="5981" y="38519"/>
                  </a:lnTo>
                  <a:lnTo>
                    <a:pt x="6108" y="38709"/>
                  </a:lnTo>
                  <a:lnTo>
                    <a:pt x="12992" y="43573"/>
                  </a:lnTo>
                  <a:lnTo>
                    <a:pt x="21526" y="45491"/>
                  </a:lnTo>
                  <a:lnTo>
                    <a:pt x="805167" y="45491"/>
                  </a:lnTo>
                  <a:lnTo>
                    <a:pt x="813384" y="43573"/>
                  </a:lnTo>
                  <a:lnTo>
                    <a:pt x="813625" y="43573"/>
                  </a:lnTo>
                  <a:lnTo>
                    <a:pt x="820661" y="38519"/>
                  </a:lnTo>
                  <a:lnTo>
                    <a:pt x="825195" y="31330"/>
                  </a:lnTo>
                  <a:lnTo>
                    <a:pt x="826592" y="23050"/>
                  </a:lnTo>
                  <a:lnTo>
                    <a:pt x="826693" y="21932"/>
                  </a:lnTo>
                  <a:close/>
                </a:path>
                <a:path w="871220" h="814069">
                  <a:moveTo>
                    <a:pt x="871093" y="636930"/>
                  </a:moveTo>
                  <a:lnTo>
                    <a:pt x="869238" y="628078"/>
                  </a:lnTo>
                  <a:lnTo>
                    <a:pt x="864336" y="620852"/>
                  </a:lnTo>
                  <a:lnTo>
                    <a:pt x="857084" y="615962"/>
                  </a:lnTo>
                  <a:lnTo>
                    <a:pt x="848194" y="614133"/>
                  </a:lnTo>
                  <a:lnTo>
                    <a:pt x="22872" y="614133"/>
                  </a:lnTo>
                  <a:lnTo>
                    <a:pt x="13754" y="615962"/>
                  </a:lnTo>
                  <a:lnTo>
                    <a:pt x="13906" y="615962"/>
                  </a:lnTo>
                  <a:lnTo>
                    <a:pt x="6667" y="620852"/>
                  </a:lnTo>
                  <a:lnTo>
                    <a:pt x="1790" y="628078"/>
                  </a:lnTo>
                  <a:lnTo>
                    <a:pt x="0" y="636930"/>
                  </a:lnTo>
                  <a:lnTo>
                    <a:pt x="0" y="637082"/>
                  </a:lnTo>
                  <a:lnTo>
                    <a:pt x="22872" y="660209"/>
                  </a:lnTo>
                  <a:lnTo>
                    <a:pt x="848220" y="660209"/>
                  </a:lnTo>
                  <a:lnTo>
                    <a:pt x="856678" y="658342"/>
                  </a:lnTo>
                  <a:lnTo>
                    <a:pt x="857008" y="658342"/>
                  </a:lnTo>
                  <a:lnTo>
                    <a:pt x="864425" y="653224"/>
                  </a:lnTo>
                  <a:lnTo>
                    <a:pt x="869200" y="646036"/>
                  </a:lnTo>
                  <a:lnTo>
                    <a:pt x="869302" y="645871"/>
                  </a:lnTo>
                  <a:lnTo>
                    <a:pt x="871067" y="637082"/>
                  </a:lnTo>
                  <a:lnTo>
                    <a:pt x="871093" y="636930"/>
                  </a:lnTo>
                  <a:close/>
                </a:path>
                <a:path w="871220" h="814069">
                  <a:moveTo>
                    <a:pt x="871093" y="483412"/>
                  </a:moveTo>
                  <a:lnTo>
                    <a:pt x="869200" y="474599"/>
                  </a:lnTo>
                  <a:lnTo>
                    <a:pt x="864285" y="467385"/>
                  </a:lnTo>
                  <a:lnTo>
                    <a:pt x="857046" y="462495"/>
                  </a:lnTo>
                  <a:lnTo>
                    <a:pt x="848194" y="460616"/>
                  </a:lnTo>
                  <a:lnTo>
                    <a:pt x="22872" y="460616"/>
                  </a:lnTo>
                  <a:lnTo>
                    <a:pt x="13792" y="462495"/>
                  </a:lnTo>
                  <a:lnTo>
                    <a:pt x="13944" y="462495"/>
                  </a:lnTo>
                  <a:lnTo>
                    <a:pt x="6718" y="467385"/>
                  </a:lnTo>
                  <a:lnTo>
                    <a:pt x="1841" y="474599"/>
                  </a:lnTo>
                  <a:lnTo>
                    <a:pt x="0" y="483412"/>
                  </a:lnTo>
                  <a:lnTo>
                    <a:pt x="0" y="484085"/>
                  </a:lnTo>
                  <a:lnTo>
                    <a:pt x="22872" y="506196"/>
                  </a:lnTo>
                  <a:lnTo>
                    <a:pt x="848563" y="506196"/>
                  </a:lnTo>
                  <a:lnTo>
                    <a:pt x="857377" y="504355"/>
                  </a:lnTo>
                  <a:lnTo>
                    <a:pt x="864565" y="499452"/>
                  </a:lnTo>
                  <a:lnTo>
                    <a:pt x="869378" y="492226"/>
                  </a:lnTo>
                  <a:lnTo>
                    <a:pt x="871093" y="483412"/>
                  </a:lnTo>
                  <a:close/>
                </a:path>
                <a:path w="871220" h="814069">
                  <a:moveTo>
                    <a:pt x="871093" y="175539"/>
                  </a:moveTo>
                  <a:lnTo>
                    <a:pt x="869200" y="166725"/>
                  </a:lnTo>
                  <a:lnTo>
                    <a:pt x="864285" y="159524"/>
                  </a:lnTo>
                  <a:lnTo>
                    <a:pt x="857046" y="154635"/>
                  </a:lnTo>
                  <a:lnTo>
                    <a:pt x="848194" y="152755"/>
                  </a:lnTo>
                  <a:lnTo>
                    <a:pt x="22872" y="152755"/>
                  </a:lnTo>
                  <a:lnTo>
                    <a:pt x="13792" y="154635"/>
                  </a:lnTo>
                  <a:lnTo>
                    <a:pt x="13944" y="154635"/>
                  </a:lnTo>
                  <a:lnTo>
                    <a:pt x="6718" y="159524"/>
                  </a:lnTo>
                  <a:lnTo>
                    <a:pt x="1841" y="166725"/>
                  </a:lnTo>
                  <a:lnTo>
                    <a:pt x="0" y="175539"/>
                  </a:lnTo>
                  <a:lnTo>
                    <a:pt x="0" y="175717"/>
                  </a:lnTo>
                  <a:lnTo>
                    <a:pt x="22872" y="198831"/>
                  </a:lnTo>
                  <a:lnTo>
                    <a:pt x="848220" y="198831"/>
                  </a:lnTo>
                  <a:lnTo>
                    <a:pt x="856907" y="196964"/>
                  </a:lnTo>
                  <a:lnTo>
                    <a:pt x="857097" y="196964"/>
                  </a:lnTo>
                  <a:lnTo>
                    <a:pt x="864311" y="191998"/>
                  </a:lnTo>
                  <a:lnTo>
                    <a:pt x="869251" y="184670"/>
                  </a:lnTo>
                  <a:lnTo>
                    <a:pt x="869353" y="184518"/>
                  </a:lnTo>
                  <a:lnTo>
                    <a:pt x="871054" y="175717"/>
                  </a:lnTo>
                  <a:lnTo>
                    <a:pt x="871093" y="1755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635" y="299085"/>
            <a:ext cx="4763770" cy="18446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900" spc="-1490"/>
              <a:t>DATASET</a:t>
            </a:r>
            <a:endParaRPr sz="11900"/>
          </a:p>
        </p:txBody>
      </p:sp>
      <p:sp>
        <p:nvSpPr>
          <p:cNvPr id="19" name="object 19" descr=""/>
          <p:cNvSpPr txBox="1"/>
          <p:nvPr/>
        </p:nvSpPr>
        <p:spPr>
          <a:xfrm>
            <a:off x="1016635" y="1814576"/>
            <a:ext cx="7015480" cy="4309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900" spc="-1345">
                <a:latin typeface="Trebuchet MS"/>
                <a:cs typeface="Trebuchet MS"/>
              </a:rPr>
              <a:t>DESCRIPTION</a:t>
            </a:r>
            <a:endParaRPr sz="11900">
              <a:latin typeface="Trebuchet MS"/>
              <a:cs typeface="Trebuchet MS"/>
            </a:endParaRPr>
          </a:p>
          <a:p>
            <a:pPr marL="558165" marR="1210945">
              <a:lnSpc>
                <a:spcPct val="85500"/>
              </a:lnSpc>
              <a:spcBef>
                <a:spcPts val="6840"/>
              </a:spcBef>
            </a:pP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The</a:t>
            </a:r>
            <a:r>
              <a:rPr dirty="0" sz="2450" spc="-7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dataset</a:t>
            </a:r>
            <a:r>
              <a:rPr dirty="0" sz="2450" spc="-11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contains</a:t>
            </a:r>
            <a:r>
              <a:rPr dirty="0" sz="2450" spc="-9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0">
                <a:solidFill>
                  <a:srgbClr val="F6F4F0"/>
                </a:solidFill>
                <a:latin typeface="Verdana"/>
                <a:cs typeface="Verdana"/>
              </a:rPr>
              <a:t>four </a:t>
            </a:r>
            <a:r>
              <a:rPr dirty="0" sz="2450" spc="45">
                <a:solidFill>
                  <a:srgbClr val="F6F4F0"/>
                </a:solidFill>
                <a:latin typeface="Verdana"/>
                <a:cs typeface="Verdana"/>
              </a:rPr>
              <a:t>numerical</a:t>
            </a:r>
            <a:r>
              <a:rPr dirty="0" sz="2450" spc="-229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75">
                <a:solidFill>
                  <a:srgbClr val="F6F4F0"/>
                </a:solidFill>
                <a:latin typeface="Verdana"/>
                <a:cs typeface="Verdana"/>
              </a:rPr>
              <a:t>features:</a:t>
            </a:r>
            <a:r>
              <a:rPr dirty="0" sz="2450" spc="-15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Temperature,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Humidity,</a:t>
            </a:r>
            <a:r>
              <a:rPr dirty="0" sz="2450" spc="-21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0">
                <a:solidFill>
                  <a:srgbClr val="F6F4F0"/>
                </a:solidFill>
                <a:latin typeface="Verdana"/>
                <a:cs typeface="Verdana"/>
              </a:rPr>
              <a:t>Appliance</a:t>
            </a:r>
            <a:r>
              <a:rPr dirty="0" sz="2450" spc="-21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6F4F0"/>
                </a:solidFill>
                <a:latin typeface="Verdana"/>
                <a:cs typeface="Verdana"/>
              </a:rPr>
              <a:t>Usage,</a:t>
            </a:r>
            <a:r>
              <a:rPr dirty="0" sz="2450" spc="-12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40">
                <a:solidFill>
                  <a:srgbClr val="F6F4F0"/>
                </a:solidFill>
                <a:latin typeface="Verdana"/>
                <a:cs typeface="Verdana"/>
              </a:rPr>
              <a:t>and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the</a:t>
            </a:r>
            <a:r>
              <a:rPr dirty="0" sz="2450" spc="-204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target</a:t>
            </a:r>
            <a:r>
              <a:rPr dirty="0" sz="2450" spc="-15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0">
                <a:solidFill>
                  <a:srgbClr val="F6F4F0"/>
                </a:solidFill>
                <a:latin typeface="Verdana"/>
                <a:cs typeface="Verdana"/>
              </a:rPr>
              <a:t>variable</a:t>
            </a:r>
            <a:r>
              <a:rPr dirty="0" sz="2450" spc="-20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Electricity Consumption.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62100" y="7183056"/>
            <a:ext cx="5338445" cy="168084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 marR="5080">
              <a:lnSpc>
                <a:spcPct val="85500"/>
              </a:lnSpc>
              <a:spcBef>
                <a:spcPts val="550"/>
              </a:spcBef>
            </a:pP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Electricity</a:t>
            </a:r>
            <a:r>
              <a:rPr dirty="0" sz="2450" spc="-8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70">
                <a:solidFill>
                  <a:srgbClr val="F6F4F0"/>
                </a:solidFill>
                <a:latin typeface="Verdana"/>
                <a:cs typeface="Verdana"/>
              </a:rPr>
              <a:t>consumption</a:t>
            </a:r>
            <a:r>
              <a:rPr dirty="0" sz="2450" spc="-12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6F4F0"/>
                </a:solidFill>
                <a:latin typeface="Verdana"/>
                <a:cs typeface="Verdana"/>
              </a:rPr>
              <a:t>is </a:t>
            </a:r>
            <a:r>
              <a:rPr dirty="0" sz="2450" spc="55">
                <a:solidFill>
                  <a:srgbClr val="F6F4F0"/>
                </a:solidFill>
                <a:latin typeface="Verdana"/>
                <a:cs typeface="Verdana"/>
              </a:rPr>
              <a:t>influenced</a:t>
            </a:r>
            <a:r>
              <a:rPr dirty="0" sz="2450" spc="-26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by</a:t>
            </a:r>
            <a:r>
              <a:rPr dirty="0" sz="2450" spc="-22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0">
                <a:solidFill>
                  <a:srgbClr val="F6F4F0"/>
                </a:solidFill>
                <a:latin typeface="Verdana"/>
                <a:cs typeface="Verdana"/>
              </a:rPr>
              <a:t>a</a:t>
            </a:r>
            <a:r>
              <a:rPr dirty="0" sz="2450" spc="-20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combination</a:t>
            </a:r>
            <a:r>
              <a:rPr dirty="0" sz="2450" spc="-17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25">
                <a:solidFill>
                  <a:srgbClr val="F6F4F0"/>
                </a:solidFill>
                <a:latin typeface="Verdana"/>
                <a:cs typeface="Verdana"/>
              </a:rPr>
              <a:t>of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these</a:t>
            </a:r>
            <a:r>
              <a:rPr dirty="0" sz="2450" spc="-13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70">
                <a:solidFill>
                  <a:srgbClr val="F6F4F0"/>
                </a:solidFill>
                <a:latin typeface="Verdana"/>
                <a:cs typeface="Verdana"/>
              </a:rPr>
              <a:t>variables,</a:t>
            </a:r>
            <a:r>
              <a:rPr dirty="0" sz="2450" spc="-14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0">
                <a:solidFill>
                  <a:srgbClr val="F6F4F0"/>
                </a:solidFill>
                <a:latin typeface="Verdana"/>
                <a:cs typeface="Verdana"/>
              </a:rPr>
              <a:t>showing</a:t>
            </a:r>
            <a:r>
              <a:rPr dirty="0" sz="2450" spc="-114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0">
                <a:solidFill>
                  <a:srgbClr val="F6F4F0"/>
                </a:solidFill>
                <a:latin typeface="Verdana"/>
                <a:cs typeface="Verdana"/>
              </a:rPr>
              <a:t>how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external</a:t>
            </a:r>
            <a:r>
              <a:rPr dirty="0" sz="2450" spc="-18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45">
                <a:solidFill>
                  <a:srgbClr val="F6F4F0"/>
                </a:solidFill>
                <a:latin typeface="Verdana"/>
                <a:cs typeface="Verdana"/>
              </a:rPr>
              <a:t>conditions</a:t>
            </a:r>
            <a:r>
              <a:rPr dirty="0" sz="2450" spc="-27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85">
                <a:solidFill>
                  <a:srgbClr val="F6F4F0"/>
                </a:solidFill>
                <a:latin typeface="Verdana"/>
                <a:cs typeface="Verdana"/>
              </a:rPr>
              <a:t>and</a:t>
            </a:r>
            <a:r>
              <a:rPr dirty="0" sz="2450" spc="-21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appliance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usage</a:t>
            </a:r>
            <a:r>
              <a:rPr dirty="0" sz="2450" spc="-6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impact</a:t>
            </a:r>
            <a:r>
              <a:rPr dirty="0" sz="2450" spc="-10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energy</a:t>
            </a:r>
            <a:r>
              <a:rPr dirty="0" sz="2450" spc="-14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usage.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320405" y="7297991"/>
            <a:ext cx="5364480" cy="168084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 marR="5080">
              <a:lnSpc>
                <a:spcPct val="85600"/>
              </a:lnSpc>
              <a:spcBef>
                <a:spcPts val="550"/>
              </a:spcBef>
            </a:pP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The</a:t>
            </a:r>
            <a:r>
              <a:rPr dirty="0" sz="2450" spc="-10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dataset</a:t>
            </a:r>
            <a:r>
              <a:rPr dirty="0" sz="2450" spc="-13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75">
                <a:solidFill>
                  <a:srgbClr val="F6F4F0"/>
                </a:solidFill>
                <a:latin typeface="Verdana"/>
                <a:cs typeface="Verdana"/>
              </a:rPr>
              <a:t>is</a:t>
            </a:r>
            <a:r>
              <a:rPr dirty="0" sz="2450" spc="-12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synthetic</a:t>
            </a:r>
            <a:r>
              <a:rPr dirty="0" sz="2450" spc="-15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55">
                <a:solidFill>
                  <a:srgbClr val="F6F4F0"/>
                </a:solidFill>
                <a:latin typeface="Verdana"/>
                <a:cs typeface="Verdana"/>
              </a:rPr>
              <a:t>but </a:t>
            </a:r>
            <a:r>
              <a:rPr dirty="0" sz="2450" spc="-50">
                <a:solidFill>
                  <a:srgbClr val="F6F4F0"/>
                </a:solidFill>
                <a:latin typeface="Verdana"/>
                <a:cs typeface="Verdana"/>
              </a:rPr>
              <a:t>realistic,</a:t>
            </a:r>
            <a:r>
              <a:rPr dirty="0" sz="2450" spc="-24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designed</a:t>
            </a:r>
            <a:r>
              <a:rPr dirty="0" sz="2450" spc="-18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50">
                <a:solidFill>
                  <a:srgbClr val="F6F4F0"/>
                </a:solidFill>
                <a:latin typeface="Verdana"/>
                <a:cs typeface="Verdana"/>
              </a:rPr>
              <a:t>using</a:t>
            </a:r>
            <a:r>
              <a:rPr dirty="0" sz="2450" spc="-21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statistical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distributions</a:t>
            </a:r>
            <a:r>
              <a:rPr dirty="0" sz="2450" spc="-10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to</a:t>
            </a:r>
            <a:r>
              <a:rPr dirty="0" sz="2450" spc="-6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simulate</a:t>
            </a:r>
            <a:r>
              <a:rPr dirty="0" sz="2450" spc="1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real- </a:t>
            </a:r>
            <a:r>
              <a:rPr dirty="0" sz="2450">
                <a:solidFill>
                  <a:srgbClr val="F6F4F0"/>
                </a:solidFill>
                <a:latin typeface="Verdana"/>
                <a:cs typeface="Verdana"/>
              </a:rPr>
              <a:t>world</a:t>
            </a:r>
            <a:r>
              <a:rPr dirty="0" sz="2450" spc="-11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5">
                <a:solidFill>
                  <a:srgbClr val="F6F4F0"/>
                </a:solidFill>
                <a:latin typeface="Verdana"/>
                <a:cs typeface="Verdana"/>
              </a:rPr>
              <a:t>power</a:t>
            </a:r>
            <a:r>
              <a:rPr dirty="0" sz="2450" spc="-17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450" spc="60">
                <a:solidFill>
                  <a:srgbClr val="F6F4F0"/>
                </a:solidFill>
                <a:latin typeface="Verdana"/>
                <a:cs typeface="Verdana"/>
              </a:rPr>
              <a:t>consumption </a:t>
            </a:r>
            <a:r>
              <a:rPr dirty="0" sz="2450" spc="-10">
                <a:solidFill>
                  <a:srgbClr val="F6F4F0"/>
                </a:solidFill>
                <a:latin typeface="Verdana"/>
                <a:cs typeface="Verdana"/>
              </a:rPr>
              <a:t>behavior.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403455" y="3033712"/>
            <a:ext cx="467359" cy="460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55">
                <a:solidFill>
                  <a:srgbClr val="F6F4F0"/>
                </a:solidFill>
                <a:latin typeface="Verdana"/>
                <a:cs typeface="Verdana"/>
              </a:rPr>
              <a:t>05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0170" y="0"/>
            <a:ext cx="7267829" cy="368465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09600" y="1933575"/>
            <a:ext cx="6048375" cy="838200"/>
            <a:chOff x="609600" y="1933575"/>
            <a:chExt cx="6048375" cy="838200"/>
          </a:xfrm>
        </p:grpSpPr>
        <p:sp>
          <p:nvSpPr>
            <p:cNvPr id="4" name="object 4" descr=""/>
            <p:cNvSpPr/>
            <p:nvPr/>
          </p:nvSpPr>
          <p:spPr>
            <a:xfrm>
              <a:off x="609600" y="1933575"/>
              <a:ext cx="6048375" cy="838200"/>
            </a:xfrm>
            <a:custGeom>
              <a:avLst/>
              <a:gdLst/>
              <a:ahLst/>
              <a:cxnLst/>
              <a:rect l="l" t="t" r="r" b="b"/>
              <a:pathLst>
                <a:path w="6048375" h="838200">
                  <a:moveTo>
                    <a:pt x="5858764" y="0"/>
                  </a:moveTo>
                  <a:lnTo>
                    <a:pt x="189572" y="0"/>
                  </a:lnTo>
                  <a:lnTo>
                    <a:pt x="152415" y="3647"/>
                  </a:lnTo>
                  <a:lnTo>
                    <a:pt x="84395" y="31611"/>
                  </a:lnTo>
                  <a:lnTo>
                    <a:pt x="31852" y="83863"/>
                  </a:lnTo>
                  <a:lnTo>
                    <a:pt x="3676" y="151451"/>
                  </a:lnTo>
                  <a:lnTo>
                    <a:pt x="0" y="188341"/>
                  </a:lnTo>
                  <a:lnTo>
                    <a:pt x="0" y="649858"/>
                  </a:lnTo>
                  <a:lnTo>
                    <a:pt x="14431" y="721899"/>
                  </a:lnTo>
                  <a:lnTo>
                    <a:pt x="55524" y="783081"/>
                  </a:lnTo>
                  <a:lnTo>
                    <a:pt x="117024" y="823880"/>
                  </a:lnTo>
                  <a:lnTo>
                    <a:pt x="189572" y="838200"/>
                  </a:lnTo>
                  <a:lnTo>
                    <a:pt x="5858764" y="838200"/>
                  </a:lnTo>
                  <a:lnTo>
                    <a:pt x="5931344" y="823880"/>
                  </a:lnTo>
                  <a:lnTo>
                    <a:pt x="5992876" y="783081"/>
                  </a:lnTo>
                  <a:lnTo>
                    <a:pt x="6033960" y="721899"/>
                  </a:lnTo>
                  <a:lnTo>
                    <a:pt x="6048375" y="649858"/>
                  </a:lnTo>
                  <a:lnTo>
                    <a:pt x="6048375" y="188341"/>
                  </a:lnTo>
                  <a:lnTo>
                    <a:pt x="6041605" y="138274"/>
                  </a:lnTo>
                  <a:lnTo>
                    <a:pt x="6022499" y="93283"/>
                  </a:lnTo>
                  <a:lnTo>
                    <a:pt x="5992860" y="55165"/>
                  </a:lnTo>
                  <a:lnTo>
                    <a:pt x="5954489" y="25715"/>
                  </a:lnTo>
                  <a:lnTo>
                    <a:pt x="5909189" y="6728"/>
                  </a:lnTo>
                  <a:lnTo>
                    <a:pt x="5858764" y="0"/>
                  </a:lnTo>
                  <a:close/>
                </a:path>
              </a:pathLst>
            </a:custGeom>
            <a:solidFill>
              <a:srgbClr val="2D2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8175" y="1943100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14337" y="0"/>
                  </a:moveTo>
                  <a:lnTo>
                    <a:pt x="366017" y="2788"/>
                  </a:lnTo>
                  <a:lnTo>
                    <a:pt x="319334" y="10944"/>
                  </a:lnTo>
                  <a:lnTo>
                    <a:pt x="274600" y="24159"/>
                  </a:lnTo>
                  <a:lnTo>
                    <a:pt x="232123" y="42119"/>
                  </a:lnTo>
                  <a:lnTo>
                    <a:pt x="192217" y="64514"/>
                  </a:lnTo>
                  <a:lnTo>
                    <a:pt x="155192" y="91033"/>
                  </a:lnTo>
                  <a:lnTo>
                    <a:pt x="121358" y="121364"/>
                  </a:lnTo>
                  <a:lnTo>
                    <a:pt x="91026" y="155196"/>
                  </a:lnTo>
                  <a:lnTo>
                    <a:pt x="64508" y="192217"/>
                  </a:lnTo>
                  <a:lnTo>
                    <a:pt x="42114" y="232117"/>
                  </a:lnTo>
                  <a:lnTo>
                    <a:pt x="24155" y="274584"/>
                  </a:lnTo>
                  <a:lnTo>
                    <a:pt x="10943" y="319306"/>
                  </a:lnTo>
                  <a:lnTo>
                    <a:pt x="2787" y="365973"/>
                  </a:lnTo>
                  <a:lnTo>
                    <a:pt x="0" y="414274"/>
                  </a:lnTo>
                  <a:lnTo>
                    <a:pt x="2787" y="462599"/>
                  </a:lnTo>
                  <a:lnTo>
                    <a:pt x="10943" y="509288"/>
                  </a:lnTo>
                  <a:lnTo>
                    <a:pt x="24155" y="554029"/>
                  </a:lnTo>
                  <a:lnTo>
                    <a:pt x="42114" y="596511"/>
                  </a:lnTo>
                  <a:lnTo>
                    <a:pt x="64508" y="636423"/>
                  </a:lnTo>
                  <a:lnTo>
                    <a:pt x="91026" y="673455"/>
                  </a:lnTo>
                  <a:lnTo>
                    <a:pt x="121358" y="707294"/>
                  </a:lnTo>
                  <a:lnTo>
                    <a:pt x="155192" y="737631"/>
                  </a:lnTo>
                  <a:lnTo>
                    <a:pt x="192217" y="764154"/>
                  </a:lnTo>
                  <a:lnTo>
                    <a:pt x="232123" y="786552"/>
                  </a:lnTo>
                  <a:lnTo>
                    <a:pt x="274600" y="804514"/>
                  </a:lnTo>
                  <a:lnTo>
                    <a:pt x="319334" y="817729"/>
                  </a:lnTo>
                  <a:lnTo>
                    <a:pt x="366017" y="825886"/>
                  </a:lnTo>
                  <a:lnTo>
                    <a:pt x="414337" y="828675"/>
                  </a:lnTo>
                  <a:lnTo>
                    <a:pt x="462650" y="825886"/>
                  </a:lnTo>
                  <a:lnTo>
                    <a:pt x="509328" y="817729"/>
                  </a:lnTo>
                  <a:lnTo>
                    <a:pt x="554059" y="804514"/>
                  </a:lnTo>
                  <a:lnTo>
                    <a:pt x="596534" y="786552"/>
                  </a:lnTo>
                  <a:lnTo>
                    <a:pt x="636440" y="764154"/>
                  </a:lnTo>
                  <a:lnTo>
                    <a:pt x="673466" y="737631"/>
                  </a:lnTo>
                  <a:lnTo>
                    <a:pt x="707302" y="707294"/>
                  </a:lnTo>
                  <a:lnTo>
                    <a:pt x="737636" y="673455"/>
                  </a:lnTo>
                  <a:lnTo>
                    <a:pt x="764157" y="636423"/>
                  </a:lnTo>
                  <a:lnTo>
                    <a:pt x="786553" y="596511"/>
                  </a:lnTo>
                  <a:lnTo>
                    <a:pt x="804515" y="554029"/>
                  </a:lnTo>
                  <a:lnTo>
                    <a:pt x="817729" y="509288"/>
                  </a:lnTo>
                  <a:lnTo>
                    <a:pt x="825886" y="462599"/>
                  </a:lnTo>
                  <a:lnTo>
                    <a:pt x="828675" y="414274"/>
                  </a:lnTo>
                  <a:lnTo>
                    <a:pt x="825886" y="365973"/>
                  </a:lnTo>
                  <a:lnTo>
                    <a:pt x="817729" y="319306"/>
                  </a:lnTo>
                  <a:lnTo>
                    <a:pt x="804515" y="274584"/>
                  </a:lnTo>
                  <a:lnTo>
                    <a:pt x="786553" y="232117"/>
                  </a:lnTo>
                  <a:lnTo>
                    <a:pt x="764157" y="192217"/>
                  </a:lnTo>
                  <a:lnTo>
                    <a:pt x="737636" y="155196"/>
                  </a:lnTo>
                  <a:lnTo>
                    <a:pt x="707302" y="121364"/>
                  </a:lnTo>
                  <a:lnTo>
                    <a:pt x="673466" y="91033"/>
                  </a:lnTo>
                  <a:lnTo>
                    <a:pt x="636440" y="64514"/>
                  </a:lnTo>
                  <a:lnTo>
                    <a:pt x="596534" y="42119"/>
                  </a:lnTo>
                  <a:lnTo>
                    <a:pt x="554059" y="24159"/>
                  </a:lnTo>
                  <a:lnTo>
                    <a:pt x="509328" y="10944"/>
                  </a:lnTo>
                  <a:lnTo>
                    <a:pt x="462650" y="2788"/>
                  </a:lnTo>
                  <a:lnTo>
                    <a:pt x="414337" y="0"/>
                  </a:lnTo>
                  <a:close/>
                </a:path>
              </a:pathLst>
            </a:custGeom>
            <a:solidFill>
              <a:srgbClr val="6267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062" y="84455"/>
            <a:ext cx="13441044" cy="15817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200" spc="-1440"/>
              <a:t>METHODOLOGY</a:t>
            </a:r>
            <a:r>
              <a:rPr dirty="0" sz="10200" spc="-740"/>
              <a:t> </a:t>
            </a:r>
            <a:r>
              <a:rPr dirty="0" sz="10200" spc="-1235"/>
              <a:t>/</a:t>
            </a:r>
            <a:r>
              <a:rPr dirty="0" sz="10200" spc="-675"/>
              <a:t> </a:t>
            </a:r>
            <a:r>
              <a:rPr dirty="0" sz="10200" spc="-1440"/>
              <a:t>WORKFLOW</a:t>
            </a:r>
            <a:endParaRPr sz="10200"/>
          </a:p>
        </p:txBody>
      </p:sp>
      <p:sp>
        <p:nvSpPr>
          <p:cNvPr id="7" name="object 7" descr=""/>
          <p:cNvSpPr/>
          <p:nvPr/>
        </p:nvSpPr>
        <p:spPr>
          <a:xfrm>
            <a:off x="571500" y="8058150"/>
            <a:ext cx="6048375" cy="838200"/>
          </a:xfrm>
          <a:custGeom>
            <a:avLst/>
            <a:gdLst/>
            <a:ahLst/>
            <a:cxnLst/>
            <a:rect l="l" t="t" r="r" b="b"/>
            <a:pathLst>
              <a:path w="6048375" h="838200">
                <a:moveTo>
                  <a:pt x="5858764" y="0"/>
                </a:moveTo>
                <a:lnTo>
                  <a:pt x="189572" y="0"/>
                </a:lnTo>
                <a:lnTo>
                  <a:pt x="152415" y="3647"/>
                </a:lnTo>
                <a:lnTo>
                  <a:pt x="84395" y="31611"/>
                </a:lnTo>
                <a:lnTo>
                  <a:pt x="31852" y="83863"/>
                </a:lnTo>
                <a:lnTo>
                  <a:pt x="3676" y="151451"/>
                </a:lnTo>
                <a:lnTo>
                  <a:pt x="0" y="188341"/>
                </a:lnTo>
                <a:lnTo>
                  <a:pt x="0" y="649859"/>
                </a:lnTo>
                <a:lnTo>
                  <a:pt x="14431" y="721899"/>
                </a:lnTo>
                <a:lnTo>
                  <a:pt x="55524" y="783082"/>
                </a:lnTo>
                <a:lnTo>
                  <a:pt x="117024" y="823880"/>
                </a:lnTo>
                <a:lnTo>
                  <a:pt x="189572" y="838200"/>
                </a:lnTo>
                <a:lnTo>
                  <a:pt x="5858764" y="838200"/>
                </a:lnTo>
                <a:lnTo>
                  <a:pt x="5931344" y="823880"/>
                </a:lnTo>
                <a:lnTo>
                  <a:pt x="5992876" y="783082"/>
                </a:lnTo>
                <a:lnTo>
                  <a:pt x="6033960" y="721899"/>
                </a:lnTo>
                <a:lnTo>
                  <a:pt x="6048375" y="649859"/>
                </a:lnTo>
                <a:lnTo>
                  <a:pt x="6048375" y="188341"/>
                </a:lnTo>
                <a:lnTo>
                  <a:pt x="6041605" y="138274"/>
                </a:lnTo>
                <a:lnTo>
                  <a:pt x="6022499" y="93283"/>
                </a:lnTo>
                <a:lnTo>
                  <a:pt x="5992860" y="55165"/>
                </a:lnTo>
                <a:lnTo>
                  <a:pt x="5954489" y="25715"/>
                </a:lnTo>
                <a:lnTo>
                  <a:pt x="5909189" y="6728"/>
                </a:lnTo>
                <a:lnTo>
                  <a:pt x="5858764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638175" y="4162425"/>
            <a:ext cx="6048375" cy="847725"/>
            <a:chOff x="638175" y="4162425"/>
            <a:chExt cx="6048375" cy="847725"/>
          </a:xfrm>
        </p:grpSpPr>
        <p:sp>
          <p:nvSpPr>
            <p:cNvPr id="9" name="object 9" descr=""/>
            <p:cNvSpPr/>
            <p:nvPr/>
          </p:nvSpPr>
          <p:spPr>
            <a:xfrm>
              <a:off x="638175" y="4219575"/>
              <a:ext cx="6048375" cy="790575"/>
            </a:xfrm>
            <a:custGeom>
              <a:avLst/>
              <a:gdLst/>
              <a:ahLst/>
              <a:cxnLst/>
              <a:rect l="l" t="t" r="r" b="b"/>
              <a:pathLst>
                <a:path w="6048375" h="790575">
                  <a:moveTo>
                    <a:pt x="5858764" y="0"/>
                  </a:moveTo>
                  <a:lnTo>
                    <a:pt x="189572" y="0"/>
                  </a:lnTo>
                  <a:lnTo>
                    <a:pt x="152415" y="3669"/>
                  </a:lnTo>
                  <a:lnTo>
                    <a:pt x="84395" y="31771"/>
                  </a:lnTo>
                  <a:lnTo>
                    <a:pt x="31852" y="84234"/>
                  </a:lnTo>
                  <a:lnTo>
                    <a:pt x="3676" y="152151"/>
                  </a:lnTo>
                  <a:lnTo>
                    <a:pt x="0" y="189229"/>
                  </a:lnTo>
                  <a:lnTo>
                    <a:pt x="0" y="601345"/>
                  </a:lnTo>
                  <a:lnTo>
                    <a:pt x="14431" y="673750"/>
                  </a:lnTo>
                  <a:lnTo>
                    <a:pt x="55524" y="735202"/>
                  </a:lnTo>
                  <a:lnTo>
                    <a:pt x="117024" y="776176"/>
                  </a:lnTo>
                  <a:lnTo>
                    <a:pt x="189572" y="790575"/>
                  </a:lnTo>
                  <a:lnTo>
                    <a:pt x="5858764" y="790575"/>
                  </a:lnTo>
                  <a:lnTo>
                    <a:pt x="5931344" y="776176"/>
                  </a:lnTo>
                  <a:lnTo>
                    <a:pt x="5992876" y="735202"/>
                  </a:lnTo>
                  <a:lnTo>
                    <a:pt x="6033960" y="673750"/>
                  </a:lnTo>
                  <a:lnTo>
                    <a:pt x="6048375" y="601345"/>
                  </a:lnTo>
                  <a:lnTo>
                    <a:pt x="6048375" y="189229"/>
                  </a:lnTo>
                  <a:lnTo>
                    <a:pt x="6041605" y="138920"/>
                  </a:lnTo>
                  <a:lnTo>
                    <a:pt x="6022499" y="93716"/>
                  </a:lnTo>
                  <a:lnTo>
                    <a:pt x="5992860" y="55419"/>
                  </a:lnTo>
                  <a:lnTo>
                    <a:pt x="5954489" y="25832"/>
                  </a:lnTo>
                  <a:lnTo>
                    <a:pt x="5909189" y="6758"/>
                  </a:lnTo>
                  <a:lnTo>
                    <a:pt x="5858764" y="0"/>
                  </a:lnTo>
                  <a:close/>
                </a:path>
              </a:pathLst>
            </a:custGeom>
            <a:solidFill>
              <a:srgbClr val="2D2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8175" y="4162425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14337" y="0"/>
                  </a:moveTo>
                  <a:lnTo>
                    <a:pt x="366017" y="2788"/>
                  </a:lnTo>
                  <a:lnTo>
                    <a:pt x="319334" y="10944"/>
                  </a:lnTo>
                  <a:lnTo>
                    <a:pt x="274600" y="24159"/>
                  </a:lnTo>
                  <a:lnTo>
                    <a:pt x="232123" y="42119"/>
                  </a:lnTo>
                  <a:lnTo>
                    <a:pt x="192217" y="64514"/>
                  </a:lnTo>
                  <a:lnTo>
                    <a:pt x="155192" y="91033"/>
                  </a:lnTo>
                  <a:lnTo>
                    <a:pt x="121358" y="121364"/>
                  </a:lnTo>
                  <a:lnTo>
                    <a:pt x="91026" y="155196"/>
                  </a:lnTo>
                  <a:lnTo>
                    <a:pt x="64508" y="192217"/>
                  </a:lnTo>
                  <a:lnTo>
                    <a:pt x="42114" y="232117"/>
                  </a:lnTo>
                  <a:lnTo>
                    <a:pt x="24155" y="274584"/>
                  </a:lnTo>
                  <a:lnTo>
                    <a:pt x="10943" y="319306"/>
                  </a:lnTo>
                  <a:lnTo>
                    <a:pt x="2787" y="365973"/>
                  </a:lnTo>
                  <a:lnTo>
                    <a:pt x="0" y="414274"/>
                  </a:lnTo>
                  <a:lnTo>
                    <a:pt x="2787" y="462599"/>
                  </a:lnTo>
                  <a:lnTo>
                    <a:pt x="10943" y="509288"/>
                  </a:lnTo>
                  <a:lnTo>
                    <a:pt x="24155" y="554029"/>
                  </a:lnTo>
                  <a:lnTo>
                    <a:pt x="42114" y="596511"/>
                  </a:lnTo>
                  <a:lnTo>
                    <a:pt x="64508" y="636423"/>
                  </a:lnTo>
                  <a:lnTo>
                    <a:pt x="91026" y="673455"/>
                  </a:lnTo>
                  <a:lnTo>
                    <a:pt x="121358" y="707294"/>
                  </a:lnTo>
                  <a:lnTo>
                    <a:pt x="155192" y="737631"/>
                  </a:lnTo>
                  <a:lnTo>
                    <a:pt x="192217" y="764154"/>
                  </a:lnTo>
                  <a:lnTo>
                    <a:pt x="232123" y="786552"/>
                  </a:lnTo>
                  <a:lnTo>
                    <a:pt x="274600" y="804514"/>
                  </a:lnTo>
                  <a:lnTo>
                    <a:pt x="319334" y="817729"/>
                  </a:lnTo>
                  <a:lnTo>
                    <a:pt x="366017" y="825886"/>
                  </a:lnTo>
                  <a:lnTo>
                    <a:pt x="414337" y="828675"/>
                  </a:lnTo>
                  <a:lnTo>
                    <a:pt x="462650" y="825886"/>
                  </a:lnTo>
                  <a:lnTo>
                    <a:pt x="509328" y="817729"/>
                  </a:lnTo>
                  <a:lnTo>
                    <a:pt x="554059" y="804514"/>
                  </a:lnTo>
                  <a:lnTo>
                    <a:pt x="596534" y="786552"/>
                  </a:lnTo>
                  <a:lnTo>
                    <a:pt x="636440" y="764154"/>
                  </a:lnTo>
                  <a:lnTo>
                    <a:pt x="673466" y="737631"/>
                  </a:lnTo>
                  <a:lnTo>
                    <a:pt x="707302" y="707294"/>
                  </a:lnTo>
                  <a:lnTo>
                    <a:pt x="737636" y="673455"/>
                  </a:lnTo>
                  <a:lnTo>
                    <a:pt x="764157" y="636423"/>
                  </a:lnTo>
                  <a:lnTo>
                    <a:pt x="786553" y="596511"/>
                  </a:lnTo>
                  <a:lnTo>
                    <a:pt x="804515" y="554029"/>
                  </a:lnTo>
                  <a:lnTo>
                    <a:pt x="817729" y="509288"/>
                  </a:lnTo>
                  <a:lnTo>
                    <a:pt x="825886" y="462599"/>
                  </a:lnTo>
                  <a:lnTo>
                    <a:pt x="828675" y="414274"/>
                  </a:lnTo>
                  <a:lnTo>
                    <a:pt x="825886" y="365973"/>
                  </a:lnTo>
                  <a:lnTo>
                    <a:pt x="817729" y="319306"/>
                  </a:lnTo>
                  <a:lnTo>
                    <a:pt x="804515" y="274584"/>
                  </a:lnTo>
                  <a:lnTo>
                    <a:pt x="786553" y="232117"/>
                  </a:lnTo>
                  <a:lnTo>
                    <a:pt x="764157" y="192217"/>
                  </a:lnTo>
                  <a:lnTo>
                    <a:pt x="737636" y="155196"/>
                  </a:lnTo>
                  <a:lnTo>
                    <a:pt x="707302" y="121364"/>
                  </a:lnTo>
                  <a:lnTo>
                    <a:pt x="673466" y="91033"/>
                  </a:lnTo>
                  <a:lnTo>
                    <a:pt x="636440" y="64514"/>
                  </a:lnTo>
                  <a:lnTo>
                    <a:pt x="596534" y="42119"/>
                  </a:lnTo>
                  <a:lnTo>
                    <a:pt x="554059" y="24159"/>
                  </a:lnTo>
                  <a:lnTo>
                    <a:pt x="509328" y="10944"/>
                  </a:lnTo>
                  <a:lnTo>
                    <a:pt x="462650" y="2788"/>
                  </a:lnTo>
                  <a:lnTo>
                    <a:pt x="414337" y="0"/>
                  </a:lnTo>
                  <a:close/>
                </a:path>
              </a:pathLst>
            </a:custGeom>
            <a:solidFill>
              <a:srgbClr val="62676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71500" y="6086475"/>
            <a:ext cx="6048375" cy="895350"/>
            <a:chOff x="571500" y="6086475"/>
            <a:chExt cx="6048375" cy="895350"/>
          </a:xfrm>
        </p:grpSpPr>
        <p:sp>
          <p:nvSpPr>
            <p:cNvPr id="12" name="object 12" descr=""/>
            <p:cNvSpPr/>
            <p:nvPr/>
          </p:nvSpPr>
          <p:spPr>
            <a:xfrm>
              <a:off x="571500" y="6086475"/>
              <a:ext cx="6048375" cy="895350"/>
            </a:xfrm>
            <a:custGeom>
              <a:avLst/>
              <a:gdLst/>
              <a:ahLst/>
              <a:cxnLst/>
              <a:rect l="l" t="t" r="r" b="b"/>
              <a:pathLst>
                <a:path w="6048375" h="895350">
                  <a:moveTo>
                    <a:pt x="5858764" y="0"/>
                  </a:moveTo>
                  <a:lnTo>
                    <a:pt x="189572" y="0"/>
                  </a:lnTo>
                  <a:lnTo>
                    <a:pt x="152415" y="3694"/>
                  </a:lnTo>
                  <a:lnTo>
                    <a:pt x="84395" y="32039"/>
                  </a:lnTo>
                  <a:lnTo>
                    <a:pt x="31852" y="84881"/>
                  </a:lnTo>
                  <a:lnTo>
                    <a:pt x="3676" y="153267"/>
                  </a:lnTo>
                  <a:lnTo>
                    <a:pt x="0" y="190626"/>
                  </a:lnTo>
                  <a:lnTo>
                    <a:pt x="0" y="704723"/>
                  </a:lnTo>
                  <a:lnTo>
                    <a:pt x="14431" y="777668"/>
                  </a:lnTo>
                  <a:lnTo>
                    <a:pt x="55524" y="839470"/>
                  </a:lnTo>
                  <a:lnTo>
                    <a:pt x="117024" y="880840"/>
                  </a:lnTo>
                  <a:lnTo>
                    <a:pt x="189572" y="895350"/>
                  </a:lnTo>
                  <a:lnTo>
                    <a:pt x="5858764" y="895350"/>
                  </a:lnTo>
                  <a:lnTo>
                    <a:pt x="5931344" y="880840"/>
                  </a:lnTo>
                  <a:lnTo>
                    <a:pt x="5992876" y="839470"/>
                  </a:lnTo>
                  <a:lnTo>
                    <a:pt x="6033960" y="777668"/>
                  </a:lnTo>
                  <a:lnTo>
                    <a:pt x="6048375" y="704723"/>
                  </a:lnTo>
                  <a:lnTo>
                    <a:pt x="6048375" y="190626"/>
                  </a:lnTo>
                  <a:lnTo>
                    <a:pt x="6043370" y="146917"/>
                  </a:lnTo>
                  <a:lnTo>
                    <a:pt x="6029112" y="106792"/>
                  </a:lnTo>
                  <a:lnTo>
                    <a:pt x="6006737" y="71398"/>
                  </a:lnTo>
                  <a:lnTo>
                    <a:pt x="5977379" y="41877"/>
                  </a:lnTo>
                  <a:lnTo>
                    <a:pt x="5942174" y="19375"/>
                  </a:lnTo>
                  <a:lnTo>
                    <a:pt x="5902257" y="5034"/>
                  </a:lnTo>
                  <a:lnTo>
                    <a:pt x="5858764" y="0"/>
                  </a:lnTo>
                  <a:close/>
                </a:path>
              </a:pathLst>
            </a:custGeom>
            <a:solidFill>
              <a:srgbClr val="2D2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09600" y="6153150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14337" y="0"/>
                  </a:moveTo>
                  <a:lnTo>
                    <a:pt x="366017" y="2788"/>
                  </a:lnTo>
                  <a:lnTo>
                    <a:pt x="319334" y="10944"/>
                  </a:lnTo>
                  <a:lnTo>
                    <a:pt x="274600" y="24159"/>
                  </a:lnTo>
                  <a:lnTo>
                    <a:pt x="232123" y="42119"/>
                  </a:lnTo>
                  <a:lnTo>
                    <a:pt x="192217" y="64514"/>
                  </a:lnTo>
                  <a:lnTo>
                    <a:pt x="155192" y="91033"/>
                  </a:lnTo>
                  <a:lnTo>
                    <a:pt x="121358" y="121364"/>
                  </a:lnTo>
                  <a:lnTo>
                    <a:pt x="91026" y="155196"/>
                  </a:lnTo>
                  <a:lnTo>
                    <a:pt x="64508" y="192217"/>
                  </a:lnTo>
                  <a:lnTo>
                    <a:pt x="42114" y="232117"/>
                  </a:lnTo>
                  <a:lnTo>
                    <a:pt x="24155" y="274584"/>
                  </a:lnTo>
                  <a:lnTo>
                    <a:pt x="10943" y="319306"/>
                  </a:lnTo>
                  <a:lnTo>
                    <a:pt x="2787" y="365973"/>
                  </a:lnTo>
                  <a:lnTo>
                    <a:pt x="0" y="414274"/>
                  </a:lnTo>
                  <a:lnTo>
                    <a:pt x="2787" y="462599"/>
                  </a:lnTo>
                  <a:lnTo>
                    <a:pt x="10943" y="509288"/>
                  </a:lnTo>
                  <a:lnTo>
                    <a:pt x="24155" y="554029"/>
                  </a:lnTo>
                  <a:lnTo>
                    <a:pt x="42114" y="596511"/>
                  </a:lnTo>
                  <a:lnTo>
                    <a:pt x="64508" y="636423"/>
                  </a:lnTo>
                  <a:lnTo>
                    <a:pt x="91026" y="673455"/>
                  </a:lnTo>
                  <a:lnTo>
                    <a:pt x="121358" y="707294"/>
                  </a:lnTo>
                  <a:lnTo>
                    <a:pt x="155192" y="737631"/>
                  </a:lnTo>
                  <a:lnTo>
                    <a:pt x="192217" y="764154"/>
                  </a:lnTo>
                  <a:lnTo>
                    <a:pt x="232123" y="786552"/>
                  </a:lnTo>
                  <a:lnTo>
                    <a:pt x="274600" y="804514"/>
                  </a:lnTo>
                  <a:lnTo>
                    <a:pt x="319334" y="817729"/>
                  </a:lnTo>
                  <a:lnTo>
                    <a:pt x="366017" y="825886"/>
                  </a:lnTo>
                  <a:lnTo>
                    <a:pt x="414337" y="828675"/>
                  </a:lnTo>
                  <a:lnTo>
                    <a:pt x="462657" y="825886"/>
                  </a:lnTo>
                  <a:lnTo>
                    <a:pt x="509340" y="817729"/>
                  </a:lnTo>
                  <a:lnTo>
                    <a:pt x="554074" y="804514"/>
                  </a:lnTo>
                  <a:lnTo>
                    <a:pt x="596551" y="786552"/>
                  </a:lnTo>
                  <a:lnTo>
                    <a:pt x="636457" y="764154"/>
                  </a:lnTo>
                  <a:lnTo>
                    <a:pt x="673482" y="737631"/>
                  </a:lnTo>
                  <a:lnTo>
                    <a:pt x="707316" y="707294"/>
                  </a:lnTo>
                  <a:lnTo>
                    <a:pt x="737648" y="673455"/>
                  </a:lnTo>
                  <a:lnTo>
                    <a:pt x="764166" y="636423"/>
                  </a:lnTo>
                  <a:lnTo>
                    <a:pt x="786560" y="596511"/>
                  </a:lnTo>
                  <a:lnTo>
                    <a:pt x="804519" y="554029"/>
                  </a:lnTo>
                  <a:lnTo>
                    <a:pt x="817731" y="509288"/>
                  </a:lnTo>
                  <a:lnTo>
                    <a:pt x="825887" y="462599"/>
                  </a:lnTo>
                  <a:lnTo>
                    <a:pt x="828675" y="414274"/>
                  </a:lnTo>
                  <a:lnTo>
                    <a:pt x="825887" y="365973"/>
                  </a:lnTo>
                  <a:lnTo>
                    <a:pt x="817731" y="319306"/>
                  </a:lnTo>
                  <a:lnTo>
                    <a:pt x="804519" y="274584"/>
                  </a:lnTo>
                  <a:lnTo>
                    <a:pt x="786560" y="232117"/>
                  </a:lnTo>
                  <a:lnTo>
                    <a:pt x="764166" y="192217"/>
                  </a:lnTo>
                  <a:lnTo>
                    <a:pt x="737648" y="155196"/>
                  </a:lnTo>
                  <a:lnTo>
                    <a:pt x="707316" y="121364"/>
                  </a:lnTo>
                  <a:lnTo>
                    <a:pt x="673482" y="91033"/>
                  </a:lnTo>
                  <a:lnTo>
                    <a:pt x="636457" y="64514"/>
                  </a:lnTo>
                  <a:lnTo>
                    <a:pt x="596551" y="42119"/>
                  </a:lnTo>
                  <a:lnTo>
                    <a:pt x="554074" y="24159"/>
                  </a:lnTo>
                  <a:lnTo>
                    <a:pt x="509340" y="10944"/>
                  </a:lnTo>
                  <a:lnTo>
                    <a:pt x="462657" y="2788"/>
                  </a:lnTo>
                  <a:lnTo>
                    <a:pt x="414337" y="0"/>
                  </a:lnTo>
                  <a:close/>
                </a:path>
              </a:pathLst>
            </a:custGeom>
            <a:solidFill>
              <a:srgbClr val="6267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13117" y="4340225"/>
            <a:ext cx="435609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25" b="1">
                <a:solidFill>
                  <a:srgbClr val="F6F4F0"/>
                </a:solidFill>
                <a:latin typeface="Tahoma"/>
                <a:cs typeface="Tahoma"/>
              </a:rPr>
              <a:t>02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99122" y="1944925"/>
            <a:ext cx="16992600" cy="2093595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1535"/>
              </a:spcBef>
              <a:tabLst>
                <a:tab pos="1424940" algn="l"/>
              </a:tabLst>
            </a:pPr>
            <a:r>
              <a:rPr dirty="0" baseline="2178" sz="3825" spc="-434" b="1">
                <a:solidFill>
                  <a:srgbClr val="F6F4F0"/>
                </a:solidFill>
                <a:latin typeface="Tahoma"/>
                <a:cs typeface="Tahoma"/>
              </a:rPr>
              <a:t>01</a:t>
            </a:r>
            <a:r>
              <a:rPr dirty="0" baseline="2178" sz="3825" b="1">
                <a:solidFill>
                  <a:srgbClr val="F6F4F0"/>
                </a:solidFill>
                <a:latin typeface="Tahoma"/>
                <a:cs typeface="Tahoma"/>
              </a:rPr>
              <a:t>	</a:t>
            </a:r>
            <a:r>
              <a:rPr dirty="0" sz="2550">
                <a:solidFill>
                  <a:srgbClr val="F6F4F0"/>
                </a:solidFill>
                <a:latin typeface="Verdana"/>
                <a:cs typeface="Verdana"/>
              </a:rPr>
              <a:t>Data</a:t>
            </a:r>
            <a:r>
              <a:rPr dirty="0" sz="2550" spc="-15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6F4F0"/>
                </a:solidFill>
                <a:latin typeface="Verdana"/>
                <a:cs typeface="Verdana"/>
              </a:rPr>
              <a:t>Preparation</a:t>
            </a:r>
            <a:endParaRPr sz="2550">
              <a:latin typeface="Verdana"/>
              <a:cs typeface="Verdana"/>
            </a:endParaRPr>
          </a:p>
          <a:p>
            <a:pPr marL="12700" marR="5080">
              <a:lnSpc>
                <a:spcPct val="82400"/>
              </a:lnSpc>
              <a:spcBef>
                <a:spcPts val="2435"/>
              </a:spcBef>
            </a:pPr>
            <a:r>
              <a:rPr dirty="0" sz="3150" spc="75">
                <a:latin typeface="Verdana"/>
                <a:cs typeface="Verdana"/>
              </a:rPr>
              <a:t>Loaded</a:t>
            </a:r>
            <a:r>
              <a:rPr dirty="0" sz="3150" spc="-280">
                <a:latin typeface="Verdana"/>
                <a:cs typeface="Verdana"/>
              </a:rPr>
              <a:t> </a:t>
            </a:r>
            <a:r>
              <a:rPr dirty="0" sz="3150" spc="70">
                <a:latin typeface="Verdana"/>
                <a:cs typeface="Verdana"/>
              </a:rPr>
              <a:t>the</a:t>
            </a:r>
            <a:r>
              <a:rPr dirty="0" sz="3150" spc="-26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dataset</a:t>
            </a:r>
            <a:r>
              <a:rPr dirty="0" sz="3150" spc="-245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containing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-30">
                <a:latin typeface="Verdana"/>
                <a:cs typeface="Verdana"/>
              </a:rPr>
              <a:t>Temperature,</a:t>
            </a:r>
            <a:r>
              <a:rPr dirty="0" sz="3150" spc="-24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Humidity,</a:t>
            </a:r>
            <a:r>
              <a:rPr dirty="0" sz="3150" spc="-315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Appliance</a:t>
            </a:r>
            <a:r>
              <a:rPr dirty="0" sz="3150" spc="-265">
                <a:latin typeface="Verdana"/>
                <a:cs typeface="Verdana"/>
              </a:rPr>
              <a:t> </a:t>
            </a:r>
            <a:r>
              <a:rPr dirty="0" sz="3150" spc="-45">
                <a:latin typeface="Verdana"/>
                <a:cs typeface="Verdana"/>
              </a:rPr>
              <a:t>Usage,</a:t>
            </a:r>
            <a:r>
              <a:rPr dirty="0" sz="3150" spc="-240">
                <a:latin typeface="Verdana"/>
                <a:cs typeface="Verdana"/>
              </a:rPr>
              <a:t> </a:t>
            </a:r>
            <a:r>
              <a:rPr dirty="0" sz="3150" spc="50">
                <a:latin typeface="Verdana"/>
                <a:cs typeface="Verdana"/>
              </a:rPr>
              <a:t>and </a:t>
            </a:r>
            <a:r>
              <a:rPr dirty="0" sz="3150">
                <a:latin typeface="Verdana"/>
                <a:cs typeface="Verdana"/>
              </a:rPr>
              <a:t>Electricity</a:t>
            </a:r>
            <a:r>
              <a:rPr dirty="0" sz="3150" spc="-24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Consumption.</a:t>
            </a:r>
            <a:r>
              <a:rPr dirty="0" sz="3150" spc="-170">
                <a:latin typeface="Verdana"/>
                <a:cs typeface="Verdana"/>
              </a:rPr>
              <a:t> </a:t>
            </a:r>
            <a:r>
              <a:rPr dirty="0" sz="3150" spc="60">
                <a:latin typeface="Verdana"/>
                <a:cs typeface="Verdana"/>
              </a:rPr>
              <a:t>Performed</a:t>
            </a:r>
            <a:r>
              <a:rPr dirty="0" sz="3150" spc="-13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basic</a:t>
            </a:r>
            <a:r>
              <a:rPr dirty="0" sz="3150" spc="-225">
                <a:latin typeface="Verdana"/>
                <a:cs typeface="Verdana"/>
              </a:rPr>
              <a:t> </a:t>
            </a:r>
            <a:r>
              <a:rPr dirty="0" sz="3150" spc="50">
                <a:latin typeface="Verdana"/>
                <a:cs typeface="Verdana"/>
              </a:rPr>
              <a:t>inspection</a:t>
            </a:r>
            <a:r>
              <a:rPr dirty="0" sz="3150" spc="-210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and</a:t>
            </a:r>
            <a:r>
              <a:rPr dirty="0" sz="3150" spc="-125">
                <a:latin typeface="Verdana"/>
                <a:cs typeface="Verdana"/>
              </a:rPr>
              <a:t> </a:t>
            </a:r>
            <a:r>
              <a:rPr dirty="0" sz="3150" spc="-25">
                <a:latin typeface="Verdana"/>
                <a:cs typeface="Verdana"/>
              </a:rPr>
              <a:t>visualization</a:t>
            </a:r>
            <a:r>
              <a:rPr dirty="0" sz="3150" spc="-21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to</a:t>
            </a:r>
            <a:r>
              <a:rPr dirty="0" sz="3150" spc="-130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understand </a:t>
            </a:r>
            <a:r>
              <a:rPr dirty="0" sz="3150">
                <a:latin typeface="Verdana"/>
                <a:cs typeface="Verdana"/>
              </a:rPr>
              <a:t>distribution</a:t>
            </a:r>
            <a:r>
              <a:rPr dirty="0" sz="3150" spc="100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patterns.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19529" y="4381817"/>
            <a:ext cx="236982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35">
                <a:solidFill>
                  <a:srgbClr val="F6F4F0"/>
                </a:solidFill>
                <a:latin typeface="Verdana"/>
                <a:cs typeface="Verdana"/>
              </a:rPr>
              <a:t>Preprocessing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27504" y="8288591"/>
            <a:ext cx="434086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95">
                <a:solidFill>
                  <a:srgbClr val="F6F4F0"/>
                </a:solidFill>
                <a:latin typeface="Verdana"/>
                <a:cs typeface="Verdana"/>
              </a:rPr>
              <a:t>Model</a:t>
            </a:r>
            <a:r>
              <a:rPr dirty="0" sz="2550" spc="-204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6F4F0"/>
                </a:solidFill>
                <a:latin typeface="Verdana"/>
                <a:cs typeface="Verdana"/>
              </a:rPr>
              <a:t>Evaluation</a:t>
            </a:r>
            <a:r>
              <a:rPr dirty="0" sz="2550" spc="-18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550" spc="-155">
                <a:solidFill>
                  <a:srgbClr val="F6F4F0"/>
                </a:solidFill>
                <a:latin typeface="Verdana"/>
                <a:cs typeface="Verdana"/>
              </a:rPr>
              <a:t>&amp;</a:t>
            </a:r>
            <a:r>
              <a:rPr dirty="0" sz="2550" spc="-160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6F4F0"/>
                </a:solidFill>
                <a:latin typeface="Verdana"/>
                <a:cs typeface="Verdana"/>
              </a:rPr>
              <a:t>Saving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71500" y="805815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414337" y="0"/>
                </a:moveTo>
                <a:lnTo>
                  <a:pt x="366017" y="2788"/>
                </a:lnTo>
                <a:lnTo>
                  <a:pt x="319334" y="10944"/>
                </a:lnTo>
                <a:lnTo>
                  <a:pt x="274600" y="24159"/>
                </a:lnTo>
                <a:lnTo>
                  <a:pt x="232123" y="42119"/>
                </a:lnTo>
                <a:lnTo>
                  <a:pt x="192217" y="64514"/>
                </a:lnTo>
                <a:lnTo>
                  <a:pt x="155192" y="91033"/>
                </a:lnTo>
                <a:lnTo>
                  <a:pt x="121358" y="121364"/>
                </a:lnTo>
                <a:lnTo>
                  <a:pt x="91026" y="155196"/>
                </a:lnTo>
                <a:lnTo>
                  <a:pt x="64508" y="192217"/>
                </a:lnTo>
                <a:lnTo>
                  <a:pt x="42114" y="232117"/>
                </a:lnTo>
                <a:lnTo>
                  <a:pt x="24155" y="274584"/>
                </a:lnTo>
                <a:lnTo>
                  <a:pt x="10943" y="319306"/>
                </a:lnTo>
                <a:lnTo>
                  <a:pt x="2787" y="365973"/>
                </a:lnTo>
                <a:lnTo>
                  <a:pt x="0" y="414274"/>
                </a:lnTo>
                <a:lnTo>
                  <a:pt x="2787" y="462599"/>
                </a:lnTo>
                <a:lnTo>
                  <a:pt x="10943" y="509288"/>
                </a:lnTo>
                <a:lnTo>
                  <a:pt x="24155" y="554029"/>
                </a:lnTo>
                <a:lnTo>
                  <a:pt x="42114" y="596511"/>
                </a:lnTo>
                <a:lnTo>
                  <a:pt x="64508" y="636423"/>
                </a:lnTo>
                <a:lnTo>
                  <a:pt x="91026" y="673455"/>
                </a:lnTo>
                <a:lnTo>
                  <a:pt x="121358" y="707294"/>
                </a:lnTo>
                <a:lnTo>
                  <a:pt x="155192" y="737631"/>
                </a:lnTo>
                <a:lnTo>
                  <a:pt x="192217" y="764154"/>
                </a:lnTo>
                <a:lnTo>
                  <a:pt x="232123" y="786552"/>
                </a:lnTo>
                <a:lnTo>
                  <a:pt x="274600" y="804514"/>
                </a:lnTo>
                <a:lnTo>
                  <a:pt x="319334" y="817729"/>
                </a:lnTo>
                <a:lnTo>
                  <a:pt x="366017" y="825886"/>
                </a:lnTo>
                <a:lnTo>
                  <a:pt x="414337" y="828675"/>
                </a:lnTo>
                <a:lnTo>
                  <a:pt x="462657" y="825886"/>
                </a:lnTo>
                <a:lnTo>
                  <a:pt x="509340" y="817729"/>
                </a:lnTo>
                <a:lnTo>
                  <a:pt x="554074" y="804514"/>
                </a:lnTo>
                <a:lnTo>
                  <a:pt x="596551" y="786552"/>
                </a:lnTo>
                <a:lnTo>
                  <a:pt x="636457" y="764154"/>
                </a:lnTo>
                <a:lnTo>
                  <a:pt x="673482" y="737631"/>
                </a:lnTo>
                <a:lnTo>
                  <a:pt x="707316" y="707294"/>
                </a:lnTo>
                <a:lnTo>
                  <a:pt x="737648" y="673455"/>
                </a:lnTo>
                <a:lnTo>
                  <a:pt x="764166" y="636423"/>
                </a:lnTo>
                <a:lnTo>
                  <a:pt x="786560" y="596511"/>
                </a:lnTo>
                <a:lnTo>
                  <a:pt x="804519" y="554029"/>
                </a:lnTo>
                <a:lnTo>
                  <a:pt x="817731" y="509288"/>
                </a:lnTo>
                <a:lnTo>
                  <a:pt x="825887" y="462599"/>
                </a:lnTo>
                <a:lnTo>
                  <a:pt x="828675" y="414274"/>
                </a:lnTo>
                <a:lnTo>
                  <a:pt x="825887" y="365973"/>
                </a:lnTo>
                <a:lnTo>
                  <a:pt x="817731" y="319306"/>
                </a:lnTo>
                <a:lnTo>
                  <a:pt x="804519" y="274584"/>
                </a:lnTo>
                <a:lnTo>
                  <a:pt x="786560" y="232117"/>
                </a:lnTo>
                <a:lnTo>
                  <a:pt x="764166" y="192217"/>
                </a:lnTo>
                <a:lnTo>
                  <a:pt x="737648" y="155196"/>
                </a:lnTo>
                <a:lnTo>
                  <a:pt x="707316" y="121364"/>
                </a:lnTo>
                <a:lnTo>
                  <a:pt x="673482" y="91033"/>
                </a:lnTo>
                <a:lnTo>
                  <a:pt x="636457" y="64514"/>
                </a:lnTo>
                <a:lnTo>
                  <a:pt x="596551" y="42119"/>
                </a:lnTo>
                <a:lnTo>
                  <a:pt x="554074" y="24159"/>
                </a:lnTo>
                <a:lnTo>
                  <a:pt x="509340" y="10944"/>
                </a:lnTo>
                <a:lnTo>
                  <a:pt x="462657" y="2788"/>
                </a:lnTo>
                <a:lnTo>
                  <a:pt x="414337" y="0"/>
                </a:lnTo>
                <a:close/>
              </a:path>
            </a:pathLst>
          </a:custGeom>
          <a:solidFill>
            <a:srgbClr val="6267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23594" y="8241093"/>
            <a:ext cx="467359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75" b="1">
                <a:solidFill>
                  <a:srgbClr val="F6F4F0"/>
                </a:solidFill>
                <a:latin typeface="Tahoma"/>
                <a:cs typeface="Tahoma"/>
              </a:rPr>
              <a:t>04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144000" y="4048125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352425" y="0"/>
                </a:moveTo>
                <a:lnTo>
                  <a:pt x="304592" y="3216"/>
                </a:lnTo>
                <a:lnTo>
                  <a:pt x="258718" y="12585"/>
                </a:lnTo>
                <a:lnTo>
                  <a:pt x="215223" y="27687"/>
                </a:lnTo>
                <a:lnTo>
                  <a:pt x="174526" y="48104"/>
                </a:lnTo>
                <a:lnTo>
                  <a:pt x="137046" y="73416"/>
                </a:lnTo>
                <a:lnTo>
                  <a:pt x="103203" y="103203"/>
                </a:lnTo>
                <a:lnTo>
                  <a:pt x="73416" y="137046"/>
                </a:lnTo>
                <a:lnTo>
                  <a:pt x="48104" y="174526"/>
                </a:lnTo>
                <a:lnTo>
                  <a:pt x="27687" y="215223"/>
                </a:lnTo>
                <a:lnTo>
                  <a:pt x="12585" y="258718"/>
                </a:lnTo>
                <a:lnTo>
                  <a:pt x="3216" y="304592"/>
                </a:lnTo>
                <a:lnTo>
                  <a:pt x="0" y="352425"/>
                </a:lnTo>
                <a:lnTo>
                  <a:pt x="3216" y="400257"/>
                </a:lnTo>
                <a:lnTo>
                  <a:pt x="12585" y="446131"/>
                </a:lnTo>
                <a:lnTo>
                  <a:pt x="27687" y="489626"/>
                </a:lnTo>
                <a:lnTo>
                  <a:pt x="48104" y="530323"/>
                </a:lnTo>
                <a:lnTo>
                  <a:pt x="73416" y="567803"/>
                </a:lnTo>
                <a:lnTo>
                  <a:pt x="103203" y="601646"/>
                </a:lnTo>
                <a:lnTo>
                  <a:pt x="137046" y="631433"/>
                </a:lnTo>
                <a:lnTo>
                  <a:pt x="174526" y="656745"/>
                </a:lnTo>
                <a:lnTo>
                  <a:pt x="215223" y="677162"/>
                </a:lnTo>
                <a:lnTo>
                  <a:pt x="258718" y="692264"/>
                </a:lnTo>
                <a:lnTo>
                  <a:pt x="304592" y="701633"/>
                </a:lnTo>
                <a:lnTo>
                  <a:pt x="352425" y="704850"/>
                </a:lnTo>
                <a:lnTo>
                  <a:pt x="400257" y="701633"/>
                </a:lnTo>
                <a:lnTo>
                  <a:pt x="446131" y="692264"/>
                </a:lnTo>
                <a:lnTo>
                  <a:pt x="489626" y="677162"/>
                </a:lnTo>
                <a:lnTo>
                  <a:pt x="530323" y="656745"/>
                </a:lnTo>
                <a:lnTo>
                  <a:pt x="567803" y="631433"/>
                </a:lnTo>
                <a:lnTo>
                  <a:pt x="601646" y="601646"/>
                </a:lnTo>
                <a:lnTo>
                  <a:pt x="631433" y="567803"/>
                </a:lnTo>
                <a:lnTo>
                  <a:pt x="656745" y="530323"/>
                </a:lnTo>
                <a:lnTo>
                  <a:pt x="677162" y="489626"/>
                </a:lnTo>
                <a:lnTo>
                  <a:pt x="692264" y="446131"/>
                </a:lnTo>
                <a:lnTo>
                  <a:pt x="701633" y="400257"/>
                </a:lnTo>
                <a:lnTo>
                  <a:pt x="704850" y="352425"/>
                </a:lnTo>
                <a:lnTo>
                  <a:pt x="701633" y="304592"/>
                </a:lnTo>
                <a:lnTo>
                  <a:pt x="692264" y="258718"/>
                </a:lnTo>
                <a:lnTo>
                  <a:pt x="677162" y="215223"/>
                </a:lnTo>
                <a:lnTo>
                  <a:pt x="656745" y="174526"/>
                </a:lnTo>
                <a:lnTo>
                  <a:pt x="631433" y="137046"/>
                </a:lnTo>
                <a:lnTo>
                  <a:pt x="601646" y="103203"/>
                </a:lnTo>
                <a:lnTo>
                  <a:pt x="567803" y="73416"/>
                </a:lnTo>
                <a:lnTo>
                  <a:pt x="530323" y="48104"/>
                </a:lnTo>
                <a:lnTo>
                  <a:pt x="489626" y="27687"/>
                </a:lnTo>
                <a:lnTo>
                  <a:pt x="446131" y="12585"/>
                </a:lnTo>
                <a:lnTo>
                  <a:pt x="400257" y="3216"/>
                </a:lnTo>
                <a:lnTo>
                  <a:pt x="352425" y="0"/>
                </a:lnTo>
                <a:close/>
              </a:path>
            </a:pathLst>
          </a:custGeom>
          <a:solidFill>
            <a:srgbClr val="797B7B">
              <a:alpha val="137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60069" y="5066030"/>
            <a:ext cx="16391890" cy="286385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 marR="567690">
              <a:lnSpc>
                <a:spcPts val="3080"/>
              </a:lnSpc>
              <a:spcBef>
                <a:spcPts val="790"/>
              </a:spcBef>
            </a:pPr>
            <a:r>
              <a:rPr dirty="0" sz="3150" spc="75">
                <a:latin typeface="Verdana"/>
                <a:cs typeface="Verdana"/>
              </a:rPr>
              <a:t>Applied</a:t>
            </a:r>
            <a:r>
              <a:rPr dirty="0" sz="3150" spc="-130">
                <a:latin typeface="Verdana"/>
                <a:cs typeface="Verdana"/>
              </a:rPr>
              <a:t> </a:t>
            </a:r>
            <a:r>
              <a:rPr dirty="0" sz="3150" spc="-25">
                <a:latin typeface="Verdana"/>
                <a:cs typeface="Verdana"/>
              </a:rPr>
              <a:t>StandardScaler</a:t>
            </a:r>
            <a:r>
              <a:rPr dirty="0" sz="3150" spc="-155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using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-45">
                <a:latin typeface="Verdana"/>
                <a:cs typeface="Verdana"/>
              </a:rPr>
              <a:t>a</a:t>
            </a:r>
            <a:r>
              <a:rPr dirty="0" sz="3150" spc="-15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ColumnTransformer</a:t>
            </a:r>
            <a:r>
              <a:rPr dirty="0" sz="3150" spc="-15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to</a:t>
            </a:r>
            <a:r>
              <a:rPr dirty="0" sz="3150" spc="-204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normalize</a:t>
            </a:r>
            <a:r>
              <a:rPr dirty="0" sz="3150" spc="-195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all</a:t>
            </a:r>
            <a:r>
              <a:rPr dirty="0" sz="3150" spc="-195">
                <a:latin typeface="Verdana"/>
                <a:cs typeface="Verdana"/>
              </a:rPr>
              <a:t> </a:t>
            </a:r>
            <a:r>
              <a:rPr dirty="0" sz="3150" spc="40">
                <a:latin typeface="Verdana"/>
                <a:cs typeface="Verdana"/>
              </a:rPr>
              <a:t>numerical </a:t>
            </a:r>
            <a:r>
              <a:rPr dirty="0" sz="3150" spc="75">
                <a:latin typeface="Verdana"/>
                <a:cs typeface="Verdana"/>
              </a:rPr>
              <a:t>input</a:t>
            </a:r>
            <a:r>
              <a:rPr dirty="0" sz="3150" spc="-245">
                <a:latin typeface="Verdana"/>
                <a:cs typeface="Verdana"/>
              </a:rPr>
              <a:t> </a:t>
            </a:r>
            <a:r>
              <a:rPr dirty="0" sz="3150" spc="-20">
                <a:latin typeface="Verdana"/>
                <a:cs typeface="Verdana"/>
              </a:rPr>
              <a:t>features</a:t>
            </a:r>
            <a:r>
              <a:rPr dirty="0" sz="3150" spc="-215">
                <a:latin typeface="Verdana"/>
                <a:cs typeface="Verdana"/>
              </a:rPr>
              <a:t> </a:t>
            </a:r>
            <a:r>
              <a:rPr dirty="0" sz="3150" spc="-50">
                <a:latin typeface="Verdana"/>
                <a:cs typeface="Verdana"/>
              </a:rPr>
              <a:t>for</a:t>
            </a:r>
            <a:r>
              <a:rPr dirty="0" sz="3150" spc="-23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better</a:t>
            </a:r>
            <a:r>
              <a:rPr dirty="0" sz="3150" spc="-235">
                <a:latin typeface="Verdana"/>
                <a:cs typeface="Verdana"/>
              </a:rPr>
              <a:t> </a:t>
            </a:r>
            <a:r>
              <a:rPr dirty="0" sz="3150" spc="95">
                <a:latin typeface="Verdana"/>
                <a:cs typeface="Verdana"/>
              </a:rPr>
              <a:t>model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performance.</a:t>
            </a:r>
            <a:endParaRPr sz="3150">
              <a:latin typeface="Verdana"/>
              <a:cs typeface="Verdana"/>
            </a:endParaRPr>
          </a:p>
          <a:p>
            <a:pPr marL="264160">
              <a:lnSpc>
                <a:spcPct val="100000"/>
              </a:lnSpc>
              <a:spcBef>
                <a:spcPts val="3180"/>
              </a:spcBef>
              <a:tabLst>
                <a:tab pos="1271905" algn="l"/>
              </a:tabLst>
            </a:pPr>
            <a:r>
              <a:rPr dirty="0" baseline="1089" sz="3825" spc="-37" b="1">
                <a:solidFill>
                  <a:srgbClr val="F6F4F0"/>
                </a:solidFill>
                <a:latin typeface="Tahoma"/>
                <a:cs typeface="Tahoma"/>
              </a:rPr>
              <a:t>03</a:t>
            </a:r>
            <a:r>
              <a:rPr dirty="0" baseline="1089" sz="3825" b="1">
                <a:solidFill>
                  <a:srgbClr val="F6F4F0"/>
                </a:solidFill>
                <a:latin typeface="Tahoma"/>
                <a:cs typeface="Tahoma"/>
              </a:rPr>
              <a:t>	</a:t>
            </a:r>
            <a:r>
              <a:rPr dirty="0" sz="2550" spc="95">
                <a:solidFill>
                  <a:srgbClr val="F6F4F0"/>
                </a:solidFill>
                <a:latin typeface="Verdana"/>
                <a:cs typeface="Verdana"/>
              </a:rPr>
              <a:t>Model</a:t>
            </a:r>
            <a:r>
              <a:rPr dirty="0" sz="2550" spc="-225">
                <a:solidFill>
                  <a:srgbClr val="F6F4F0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6F4F0"/>
                </a:solidFill>
                <a:latin typeface="Verdana"/>
                <a:cs typeface="Verdana"/>
              </a:rPr>
              <a:t>Training</a:t>
            </a:r>
            <a:endParaRPr sz="2550">
              <a:latin typeface="Verdana"/>
              <a:cs typeface="Verdana"/>
            </a:endParaRPr>
          </a:p>
          <a:p>
            <a:pPr marL="12700" marR="5080">
              <a:lnSpc>
                <a:spcPts val="3080"/>
              </a:lnSpc>
              <a:spcBef>
                <a:spcPts val="3080"/>
              </a:spcBef>
            </a:pPr>
            <a:r>
              <a:rPr dirty="0" sz="3150" spc="-20">
                <a:latin typeface="Verdana"/>
                <a:cs typeface="Verdana"/>
              </a:rPr>
              <a:t>Split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50">
                <a:latin typeface="Verdana"/>
                <a:cs typeface="Verdana"/>
              </a:rPr>
              <a:t>the</a:t>
            </a:r>
            <a:r>
              <a:rPr dirty="0" sz="3150" spc="-18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dataset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into</a:t>
            </a:r>
            <a:r>
              <a:rPr dirty="0" sz="3150" spc="-18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training</a:t>
            </a:r>
            <a:r>
              <a:rPr dirty="0" sz="3150" spc="-215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and</a:t>
            </a:r>
            <a:r>
              <a:rPr dirty="0" sz="3150" spc="-265">
                <a:latin typeface="Verdana"/>
                <a:cs typeface="Verdana"/>
              </a:rPr>
              <a:t> </a:t>
            </a:r>
            <a:r>
              <a:rPr dirty="0" sz="3150" spc="45">
                <a:latin typeface="Verdana"/>
                <a:cs typeface="Verdana"/>
              </a:rPr>
              <a:t>testing</a:t>
            </a:r>
            <a:r>
              <a:rPr dirty="0" sz="3150" spc="-210">
                <a:latin typeface="Verdana"/>
                <a:cs typeface="Verdana"/>
              </a:rPr>
              <a:t> </a:t>
            </a:r>
            <a:r>
              <a:rPr dirty="0" sz="3150" spc="-55">
                <a:latin typeface="Verdana"/>
                <a:cs typeface="Verdana"/>
              </a:rPr>
              <a:t>sets</a:t>
            </a:r>
            <a:r>
              <a:rPr dirty="0" sz="3150" spc="-204">
                <a:latin typeface="Verdana"/>
                <a:cs typeface="Verdana"/>
              </a:rPr>
              <a:t> </a:t>
            </a:r>
            <a:r>
              <a:rPr dirty="0" sz="3150" spc="-155">
                <a:latin typeface="Verdana"/>
                <a:cs typeface="Verdana"/>
              </a:rPr>
              <a:t>(80/20</a:t>
            </a:r>
            <a:r>
              <a:rPr dirty="0" sz="3150" spc="-204">
                <a:latin typeface="Verdana"/>
                <a:cs typeface="Verdana"/>
              </a:rPr>
              <a:t> </a:t>
            </a:r>
            <a:r>
              <a:rPr dirty="0" sz="3150" spc="-145">
                <a:latin typeface="Verdana"/>
                <a:cs typeface="Verdana"/>
              </a:rPr>
              <a:t>ratio).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Built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-45">
                <a:latin typeface="Verdana"/>
                <a:cs typeface="Verdana"/>
              </a:rPr>
              <a:t>a</a:t>
            </a:r>
            <a:r>
              <a:rPr dirty="0" sz="3150" spc="-290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Linear </a:t>
            </a:r>
            <a:r>
              <a:rPr dirty="0" sz="3150">
                <a:latin typeface="Verdana"/>
                <a:cs typeface="Verdana"/>
              </a:rPr>
              <a:t>Regression</a:t>
            </a:r>
            <a:r>
              <a:rPr dirty="0" sz="3150" spc="-135">
                <a:latin typeface="Verdana"/>
                <a:cs typeface="Verdana"/>
              </a:rPr>
              <a:t> </a:t>
            </a:r>
            <a:r>
              <a:rPr dirty="0" sz="3150" spc="45">
                <a:latin typeface="Verdana"/>
                <a:cs typeface="Verdana"/>
              </a:rPr>
              <a:t>pipeline</a:t>
            </a:r>
            <a:r>
              <a:rPr dirty="0" sz="3150" spc="-125">
                <a:latin typeface="Verdana"/>
                <a:cs typeface="Verdana"/>
              </a:rPr>
              <a:t> </a:t>
            </a:r>
            <a:r>
              <a:rPr dirty="0" sz="3150" spc="110">
                <a:latin typeface="Verdana"/>
                <a:cs typeface="Verdana"/>
              </a:rPr>
              <a:t>combining</a:t>
            </a:r>
            <a:r>
              <a:rPr dirty="0" sz="3150" spc="-16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preprocessing</a:t>
            </a:r>
            <a:r>
              <a:rPr dirty="0" sz="3150" spc="-155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and</a:t>
            </a:r>
            <a:r>
              <a:rPr dirty="0" sz="3150" spc="-220">
                <a:latin typeface="Verdana"/>
                <a:cs typeface="Verdana"/>
              </a:rPr>
              <a:t> </a:t>
            </a:r>
            <a:r>
              <a:rPr dirty="0" sz="3150" spc="95">
                <a:latin typeface="Verdana"/>
                <a:cs typeface="Verdana"/>
              </a:rPr>
              <a:t>model</a:t>
            </a:r>
            <a:r>
              <a:rPr dirty="0" sz="3150" spc="-19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training</a:t>
            </a:r>
            <a:r>
              <a:rPr dirty="0" sz="3150" spc="-160">
                <a:latin typeface="Verdana"/>
                <a:cs typeface="Verdana"/>
              </a:rPr>
              <a:t> </a:t>
            </a:r>
            <a:r>
              <a:rPr dirty="0" sz="3150" spc="80">
                <a:latin typeface="Verdana"/>
                <a:cs typeface="Verdana"/>
              </a:rPr>
              <a:t>in</a:t>
            </a:r>
            <a:r>
              <a:rPr dirty="0" sz="3150" spc="-210">
                <a:latin typeface="Verdana"/>
                <a:cs typeface="Verdana"/>
              </a:rPr>
              <a:t> </a:t>
            </a:r>
            <a:r>
              <a:rPr dirty="0" sz="3150" spc="-45">
                <a:latin typeface="Verdana"/>
                <a:cs typeface="Verdana"/>
              </a:rPr>
              <a:t>a</a:t>
            </a:r>
            <a:r>
              <a:rPr dirty="0" sz="3150" spc="-16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single</a:t>
            </a:r>
            <a:r>
              <a:rPr dirty="0" sz="3150" spc="-204">
                <a:latin typeface="Verdana"/>
                <a:cs typeface="Verdana"/>
              </a:rPr>
              <a:t> </a:t>
            </a:r>
            <a:r>
              <a:rPr dirty="0" sz="3150" spc="-20">
                <a:latin typeface="Verdana"/>
                <a:cs typeface="Verdana"/>
              </a:rPr>
              <a:t>flow.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60069" y="8950642"/>
            <a:ext cx="17243425" cy="89725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785"/>
              </a:spcBef>
            </a:pPr>
            <a:r>
              <a:rPr dirty="0" sz="3150">
                <a:latin typeface="Verdana"/>
                <a:cs typeface="Verdana"/>
              </a:rPr>
              <a:t>Evaluated</a:t>
            </a:r>
            <a:r>
              <a:rPr dirty="0" sz="3150" spc="-15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performance</a:t>
            </a:r>
            <a:r>
              <a:rPr dirty="0" sz="3150" spc="-225">
                <a:latin typeface="Verdana"/>
                <a:cs typeface="Verdana"/>
              </a:rPr>
              <a:t> </a:t>
            </a:r>
            <a:r>
              <a:rPr dirty="0" sz="3150" spc="70">
                <a:latin typeface="Verdana"/>
                <a:cs typeface="Verdana"/>
              </a:rPr>
              <a:t>using</a:t>
            </a:r>
            <a:r>
              <a:rPr dirty="0" sz="3150" spc="-185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MSE</a:t>
            </a:r>
            <a:r>
              <a:rPr dirty="0" sz="3150" spc="-195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and</a:t>
            </a:r>
            <a:r>
              <a:rPr dirty="0" sz="3150" spc="-240">
                <a:latin typeface="Verdana"/>
                <a:cs typeface="Verdana"/>
              </a:rPr>
              <a:t> </a:t>
            </a:r>
            <a:r>
              <a:rPr dirty="0" sz="3150" spc="-125">
                <a:latin typeface="Verdana"/>
                <a:cs typeface="Verdana"/>
              </a:rPr>
              <a:t>R²</a:t>
            </a:r>
            <a:r>
              <a:rPr dirty="0" sz="3150" spc="-195">
                <a:latin typeface="Verdana"/>
                <a:cs typeface="Verdana"/>
              </a:rPr>
              <a:t> </a:t>
            </a:r>
            <a:r>
              <a:rPr dirty="0" sz="3150" spc="-100">
                <a:latin typeface="Verdana"/>
                <a:cs typeface="Verdana"/>
              </a:rPr>
              <a:t>score.</a:t>
            </a:r>
            <a:r>
              <a:rPr dirty="0" sz="3150" spc="-200">
                <a:latin typeface="Verdana"/>
                <a:cs typeface="Verdana"/>
              </a:rPr>
              <a:t> </a:t>
            </a:r>
            <a:r>
              <a:rPr dirty="0" sz="3150" spc="-55">
                <a:latin typeface="Verdana"/>
                <a:cs typeface="Verdana"/>
              </a:rPr>
              <a:t>Saved</a:t>
            </a:r>
            <a:r>
              <a:rPr dirty="0" sz="3150" spc="-235">
                <a:latin typeface="Verdana"/>
                <a:cs typeface="Verdana"/>
              </a:rPr>
              <a:t> </a:t>
            </a:r>
            <a:r>
              <a:rPr dirty="0" sz="3150" spc="70">
                <a:latin typeface="Verdana"/>
                <a:cs typeface="Verdana"/>
              </a:rPr>
              <a:t>the</a:t>
            </a:r>
            <a:r>
              <a:rPr dirty="0" sz="3150" spc="-22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final</a:t>
            </a:r>
            <a:r>
              <a:rPr dirty="0" sz="3150" spc="-220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trained</a:t>
            </a:r>
            <a:r>
              <a:rPr dirty="0" sz="3150" spc="-240">
                <a:latin typeface="Verdana"/>
                <a:cs typeface="Verdana"/>
              </a:rPr>
              <a:t> </a:t>
            </a:r>
            <a:r>
              <a:rPr dirty="0" sz="3150" spc="50">
                <a:latin typeface="Verdana"/>
                <a:cs typeface="Verdana"/>
              </a:rPr>
              <a:t>pipeline</a:t>
            </a:r>
            <a:r>
              <a:rPr dirty="0" sz="3150" spc="-225">
                <a:latin typeface="Verdana"/>
                <a:cs typeface="Verdana"/>
              </a:rPr>
              <a:t> </a:t>
            </a:r>
            <a:r>
              <a:rPr dirty="0" sz="3150" spc="35">
                <a:latin typeface="Verdana"/>
                <a:cs typeface="Verdana"/>
              </a:rPr>
              <a:t>using </a:t>
            </a:r>
            <a:r>
              <a:rPr dirty="0" sz="3150">
                <a:latin typeface="Verdana"/>
                <a:cs typeface="Verdana"/>
              </a:rPr>
              <a:t>joblib</a:t>
            </a:r>
            <a:r>
              <a:rPr dirty="0" sz="3150" spc="-210">
                <a:latin typeface="Verdana"/>
                <a:cs typeface="Verdana"/>
              </a:rPr>
              <a:t> </a:t>
            </a:r>
            <a:r>
              <a:rPr dirty="0" sz="3150" spc="-50">
                <a:latin typeface="Verdana"/>
                <a:cs typeface="Verdana"/>
              </a:rPr>
              <a:t>for</a:t>
            </a:r>
            <a:r>
              <a:rPr dirty="0" sz="3150" spc="-235">
                <a:latin typeface="Verdana"/>
                <a:cs typeface="Verdana"/>
              </a:rPr>
              <a:t> </a:t>
            </a:r>
            <a:r>
              <a:rPr dirty="0" sz="3150" spc="60">
                <a:latin typeface="Verdana"/>
                <a:cs typeface="Verdana"/>
              </a:rPr>
              <a:t>deployment</a:t>
            </a:r>
            <a:r>
              <a:rPr dirty="0" sz="3150" spc="-245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in</a:t>
            </a:r>
            <a:r>
              <a:rPr dirty="0" sz="3150" spc="-285">
                <a:latin typeface="Verdana"/>
                <a:cs typeface="Verdana"/>
              </a:rPr>
              <a:t> </a:t>
            </a:r>
            <a:r>
              <a:rPr dirty="0" sz="3150" spc="70">
                <a:latin typeface="Verdana"/>
                <a:cs typeface="Verdana"/>
              </a:rPr>
              <a:t>the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Streamlit</a:t>
            </a:r>
            <a:r>
              <a:rPr dirty="0" sz="3150" spc="-245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application.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67625" y="0"/>
            <a:ext cx="10620375" cy="3971925"/>
            <a:chOff x="7667625" y="0"/>
            <a:chExt cx="10620375" cy="39719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0171" y="0"/>
              <a:ext cx="7267829" cy="368465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667625" y="2438400"/>
              <a:ext cx="10144125" cy="1533525"/>
            </a:xfrm>
            <a:custGeom>
              <a:avLst/>
              <a:gdLst/>
              <a:ahLst/>
              <a:cxnLst/>
              <a:rect l="l" t="t" r="r" b="b"/>
              <a:pathLst>
                <a:path w="10144125" h="1533525">
                  <a:moveTo>
                    <a:pt x="10038842" y="0"/>
                  </a:moveTo>
                  <a:lnTo>
                    <a:pt x="105282" y="0"/>
                  </a:lnTo>
                  <a:lnTo>
                    <a:pt x="84635" y="2053"/>
                  </a:lnTo>
                  <a:lnTo>
                    <a:pt x="46864" y="17734"/>
                  </a:lnTo>
                  <a:lnTo>
                    <a:pt x="17680" y="46940"/>
                  </a:lnTo>
                  <a:lnTo>
                    <a:pt x="2035" y="84814"/>
                  </a:lnTo>
                  <a:lnTo>
                    <a:pt x="0" y="105536"/>
                  </a:lnTo>
                  <a:lnTo>
                    <a:pt x="0" y="1427988"/>
                  </a:lnTo>
                  <a:lnTo>
                    <a:pt x="8000" y="1468421"/>
                  </a:lnTo>
                  <a:lnTo>
                    <a:pt x="30860" y="1502664"/>
                  </a:lnTo>
                  <a:lnTo>
                    <a:pt x="64976" y="1525476"/>
                  </a:lnTo>
                  <a:lnTo>
                    <a:pt x="105282" y="1533525"/>
                  </a:lnTo>
                  <a:lnTo>
                    <a:pt x="10038842" y="1533525"/>
                  </a:lnTo>
                  <a:lnTo>
                    <a:pt x="10079148" y="1525476"/>
                  </a:lnTo>
                  <a:lnTo>
                    <a:pt x="10113264" y="1502664"/>
                  </a:lnTo>
                  <a:lnTo>
                    <a:pt x="10136124" y="1468421"/>
                  </a:lnTo>
                  <a:lnTo>
                    <a:pt x="10144125" y="1427988"/>
                  </a:lnTo>
                  <a:lnTo>
                    <a:pt x="10144125" y="105536"/>
                  </a:lnTo>
                  <a:lnTo>
                    <a:pt x="10136123" y="65103"/>
                  </a:lnTo>
                  <a:lnTo>
                    <a:pt x="10113264" y="30860"/>
                  </a:lnTo>
                  <a:lnTo>
                    <a:pt x="10079148" y="8048"/>
                  </a:lnTo>
                  <a:lnTo>
                    <a:pt x="10038842" y="0"/>
                  </a:lnTo>
                  <a:close/>
                </a:path>
              </a:pathLst>
            </a:custGeom>
            <a:solidFill>
              <a:srgbClr val="2D2F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7667625" y="5448300"/>
            <a:ext cx="10144125" cy="1104900"/>
          </a:xfrm>
          <a:custGeom>
            <a:avLst/>
            <a:gdLst/>
            <a:ahLst/>
            <a:cxnLst/>
            <a:rect l="l" t="t" r="r" b="b"/>
            <a:pathLst>
              <a:path w="10144125" h="1104900">
                <a:moveTo>
                  <a:pt x="10038842" y="0"/>
                </a:moveTo>
                <a:lnTo>
                  <a:pt x="105282" y="0"/>
                </a:lnTo>
                <a:lnTo>
                  <a:pt x="84635" y="2033"/>
                </a:lnTo>
                <a:lnTo>
                  <a:pt x="46864" y="17627"/>
                </a:lnTo>
                <a:lnTo>
                  <a:pt x="17680" y="46716"/>
                </a:lnTo>
                <a:lnTo>
                  <a:pt x="2035" y="84347"/>
                </a:lnTo>
                <a:lnTo>
                  <a:pt x="0" y="104901"/>
                </a:lnTo>
                <a:lnTo>
                  <a:pt x="0" y="999998"/>
                </a:lnTo>
                <a:lnTo>
                  <a:pt x="8000" y="1040129"/>
                </a:lnTo>
                <a:lnTo>
                  <a:pt x="30860" y="1074165"/>
                </a:lnTo>
                <a:lnTo>
                  <a:pt x="64976" y="1096914"/>
                </a:lnTo>
                <a:lnTo>
                  <a:pt x="105282" y="1104900"/>
                </a:lnTo>
                <a:lnTo>
                  <a:pt x="10038842" y="1104900"/>
                </a:lnTo>
                <a:lnTo>
                  <a:pt x="10079148" y="1096914"/>
                </a:lnTo>
                <a:lnTo>
                  <a:pt x="10113264" y="1074165"/>
                </a:lnTo>
                <a:lnTo>
                  <a:pt x="10136124" y="1040129"/>
                </a:lnTo>
                <a:lnTo>
                  <a:pt x="10144125" y="999998"/>
                </a:lnTo>
                <a:lnTo>
                  <a:pt x="10144125" y="104901"/>
                </a:lnTo>
                <a:lnTo>
                  <a:pt x="10136123" y="64770"/>
                </a:lnTo>
                <a:lnTo>
                  <a:pt x="10113264" y="30734"/>
                </a:lnTo>
                <a:lnTo>
                  <a:pt x="10079148" y="7985"/>
                </a:lnTo>
                <a:lnTo>
                  <a:pt x="10038842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667625" y="4086225"/>
            <a:ext cx="10144125" cy="1295400"/>
          </a:xfrm>
          <a:custGeom>
            <a:avLst/>
            <a:gdLst/>
            <a:ahLst/>
            <a:cxnLst/>
            <a:rect l="l" t="t" r="r" b="b"/>
            <a:pathLst>
              <a:path w="10144125" h="1295400">
                <a:moveTo>
                  <a:pt x="10038842" y="0"/>
                </a:moveTo>
                <a:lnTo>
                  <a:pt x="105282" y="0"/>
                </a:lnTo>
                <a:lnTo>
                  <a:pt x="84635" y="2033"/>
                </a:lnTo>
                <a:lnTo>
                  <a:pt x="46864" y="17627"/>
                </a:lnTo>
                <a:lnTo>
                  <a:pt x="17680" y="46789"/>
                </a:lnTo>
                <a:lnTo>
                  <a:pt x="2035" y="84472"/>
                </a:lnTo>
                <a:lnTo>
                  <a:pt x="0" y="105028"/>
                </a:lnTo>
                <a:lnTo>
                  <a:pt x="0" y="1190371"/>
                </a:lnTo>
                <a:lnTo>
                  <a:pt x="8000" y="1230518"/>
                </a:lnTo>
                <a:lnTo>
                  <a:pt x="30860" y="1264665"/>
                </a:lnTo>
                <a:lnTo>
                  <a:pt x="64976" y="1287414"/>
                </a:lnTo>
                <a:lnTo>
                  <a:pt x="105282" y="1295400"/>
                </a:lnTo>
                <a:lnTo>
                  <a:pt x="10038842" y="1295400"/>
                </a:lnTo>
                <a:lnTo>
                  <a:pt x="10079148" y="1287414"/>
                </a:lnTo>
                <a:lnTo>
                  <a:pt x="10113264" y="1264665"/>
                </a:lnTo>
                <a:lnTo>
                  <a:pt x="10136124" y="1230518"/>
                </a:lnTo>
                <a:lnTo>
                  <a:pt x="10144125" y="1190371"/>
                </a:lnTo>
                <a:lnTo>
                  <a:pt x="10144125" y="105028"/>
                </a:lnTo>
                <a:lnTo>
                  <a:pt x="10136123" y="64881"/>
                </a:lnTo>
                <a:lnTo>
                  <a:pt x="10113264" y="30734"/>
                </a:lnTo>
                <a:lnTo>
                  <a:pt x="10079148" y="7985"/>
                </a:lnTo>
                <a:lnTo>
                  <a:pt x="10038842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0"/>
            <a:ext cx="5467350" cy="5734050"/>
          </a:xfrm>
          <a:custGeom>
            <a:avLst/>
            <a:gdLst/>
            <a:ahLst/>
            <a:cxnLst/>
            <a:rect l="l" t="t" r="r" b="b"/>
            <a:pathLst>
              <a:path w="5467350" h="5734050">
                <a:moveTo>
                  <a:pt x="4538839" y="0"/>
                </a:moveTo>
                <a:lnTo>
                  <a:pt x="0" y="0"/>
                </a:lnTo>
                <a:lnTo>
                  <a:pt x="0" y="5039760"/>
                </a:lnTo>
                <a:lnTo>
                  <a:pt x="65688" y="5088580"/>
                </a:lnTo>
                <a:lnTo>
                  <a:pt x="102451" y="5114825"/>
                </a:lnTo>
                <a:lnTo>
                  <a:pt x="139574" y="5140592"/>
                </a:lnTo>
                <a:lnTo>
                  <a:pt x="177054" y="5165879"/>
                </a:lnTo>
                <a:lnTo>
                  <a:pt x="214886" y="5190679"/>
                </a:lnTo>
                <a:lnTo>
                  <a:pt x="253065" y="5214989"/>
                </a:lnTo>
                <a:lnTo>
                  <a:pt x="291588" y="5238804"/>
                </a:lnTo>
                <a:lnTo>
                  <a:pt x="330448" y="5262120"/>
                </a:lnTo>
                <a:lnTo>
                  <a:pt x="369643" y="5284931"/>
                </a:lnTo>
                <a:lnTo>
                  <a:pt x="409167" y="5307235"/>
                </a:lnTo>
                <a:lnTo>
                  <a:pt x="449016" y="5329025"/>
                </a:lnTo>
                <a:lnTo>
                  <a:pt x="489185" y="5350298"/>
                </a:lnTo>
                <a:lnTo>
                  <a:pt x="529670" y="5371049"/>
                </a:lnTo>
                <a:lnTo>
                  <a:pt x="570467" y="5391274"/>
                </a:lnTo>
                <a:lnTo>
                  <a:pt x="611571" y="5410968"/>
                </a:lnTo>
                <a:lnTo>
                  <a:pt x="652977" y="5430126"/>
                </a:lnTo>
                <a:lnTo>
                  <a:pt x="694681" y="5448745"/>
                </a:lnTo>
                <a:lnTo>
                  <a:pt x="736679" y="5466820"/>
                </a:lnTo>
                <a:lnTo>
                  <a:pt x="778966" y="5484345"/>
                </a:lnTo>
                <a:lnTo>
                  <a:pt x="821537" y="5501318"/>
                </a:lnTo>
                <a:lnTo>
                  <a:pt x="864388" y="5517733"/>
                </a:lnTo>
                <a:lnTo>
                  <a:pt x="907515" y="5533585"/>
                </a:lnTo>
                <a:lnTo>
                  <a:pt x="950913" y="5548871"/>
                </a:lnTo>
                <a:lnTo>
                  <a:pt x="994578" y="5563585"/>
                </a:lnTo>
                <a:lnTo>
                  <a:pt x="1038504" y="5577724"/>
                </a:lnTo>
                <a:lnTo>
                  <a:pt x="1082688" y="5591283"/>
                </a:lnTo>
                <a:lnTo>
                  <a:pt x="1127125" y="5604257"/>
                </a:lnTo>
                <a:lnTo>
                  <a:pt x="1171811" y="5616642"/>
                </a:lnTo>
                <a:lnTo>
                  <a:pt x="1216741" y="5628433"/>
                </a:lnTo>
                <a:lnTo>
                  <a:pt x="1261911" y="5639626"/>
                </a:lnTo>
                <a:lnTo>
                  <a:pt x="1307315" y="5650217"/>
                </a:lnTo>
                <a:lnTo>
                  <a:pt x="1352950" y="5660200"/>
                </a:lnTo>
                <a:lnTo>
                  <a:pt x="1398812" y="5669572"/>
                </a:lnTo>
                <a:lnTo>
                  <a:pt x="1444895" y="5678328"/>
                </a:lnTo>
                <a:lnTo>
                  <a:pt x="1491195" y="5686463"/>
                </a:lnTo>
                <a:lnTo>
                  <a:pt x="1537708" y="5693973"/>
                </a:lnTo>
                <a:lnTo>
                  <a:pt x="1584428" y="5700854"/>
                </a:lnTo>
                <a:lnTo>
                  <a:pt x="1631353" y="5707100"/>
                </a:lnTo>
                <a:lnTo>
                  <a:pt x="1678477" y="5712709"/>
                </a:lnTo>
                <a:lnTo>
                  <a:pt x="1725795" y="5717674"/>
                </a:lnTo>
                <a:lnTo>
                  <a:pt x="1773304" y="5721991"/>
                </a:lnTo>
                <a:lnTo>
                  <a:pt x="1820998" y="5725657"/>
                </a:lnTo>
                <a:lnTo>
                  <a:pt x="1868874" y="5728666"/>
                </a:lnTo>
                <a:lnTo>
                  <a:pt x="1916926" y="5731015"/>
                </a:lnTo>
                <a:lnTo>
                  <a:pt x="1965151" y="5732698"/>
                </a:lnTo>
                <a:lnTo>
                  <a:pt x="2013543" y="5733711"/>
                </a:lnTo>
                <a:lnTo>
                  <a:pt x="2062099" y="5734050"/>
                </a:lnTo>
                <a:lnTo>
                  <a:pt x="2110658" y="5733711"/>
                </a:lnTo>
                <a:lnTo>
                  <a:pt x="2159055" y="5732698"/>
                </a:lnTo>
                <a:lnTo>
                  <a:pt x="2207283" y="5731015"/>
                </a:lnTo>
                <a:lnTo>
                  <a:pt x="2255339" y="5728666"/>
                </a:lnTo>
                <a:lnTo>
                  <a:pt x="2303219" y="5725657"/>
                </a:lnTo>
                <a:lnTo>
                  <a:pt x="2350917" y="5721991"/>
                </a:lnTo>
                <a:lnTo>
                  <a:pt x="2398429" y="5717674"/>
                </a:lnTo>
                <a:lnTo>
                  <a:pt x="2445752" y="5712709"/>
                </a:lnTo>
                <a:lnTo>
                  <a:pt x="2492879" y="5707100"/>
                </a:lnTo>
                <a:lnTo>
                  <a:pt x="2539807" y="5700854"/>
                </a:lnTo>
                <a:lnTo>
                  <a:pt x="2586531" y="5693973"/>
                </a:lnTo>
                <a:lnTo>
                  <a:pt x="2633047" y="5686463"/>
                </a:lnTo>
                <a:lnTo>
                  <a:pt x="2679351" y="5678328"/>
                </a:lnTo>
                <a:lnTo>
                  <a:pt x="2725437" y="5669572"/>
                </a:lnTo>
                <a:lnTo>
                  <a:pt x="2771301" y="5660200"/>
                </a:lnTo>
                <a:lnTo>
                  <a:pt x="2816939" y="5650217"/>
                </a:lnTo>
                <a:lnTo>
                  <a:pt x="2862347" y="5639626"/>
                </a:lnTo>
                <a:lnTo>
                  <a:pt x="2907519" y="5628433"/>
                </a:lnTo>
                <a:lnTo>
                  <a:pt x="2952452" y="5616642"/>
                </a:lnTo>
                <a:lnTo>
                  <a:pt x="2997140" y="5604257"/>
                </a:lnTo>
                <a:lnTo>
                  <a:pt x="3041580" y="5591283"/>
                </a:lnTo>
                <a:lnTo>
                  <a:pt x="3085766" y="5577724"/>
                </a:lnTo>
                <a:lnTo>
                  <a:pt x="3129695" y="5563585"/>
                </a:lnTo>
                <a:lnTo>
                  <a:pt x="3173362" y="5548871"/>
                </a:lnTo>
                <a:lnTo>
                  <a:pt x="3216763" y="5533585"/>
                </a:lnTo>
                <a:lnTo>
                  <a:pt x="3259892" y="5517733"/>
                </a:lnTo>
                <a:lnTo>
                  <a:pt x="3302745" y="5501318"/>
                </a:lnTo>
                <a:lnTo>
                  <a:pt x="3345319" y="5484345"/>
                </a:lnTo>
                <a:lnTo>
                  <a:pt x="3387607" y="5466820"/>
                </a:lnTo>
                <a:lnTo>
                  <a:pt x="3429607" y="5448745"/>
                </a:lnTo>
                <a:lnTo>
                  <a:pt x="3471313" y="5430126"/>
                </a:lnTo>
                <a:lnTo>
                  <a:pt x="3512722" y="5410968"/>
                </a:lnTo>
                <a:lnTo>
                  <a:pt x="3553827" y="5391274"/>
                </a:lnTo>
                <a:lnTo>
                  <a:pt x="3594626" y="5371049"/>
                </a:lnTo>
                <a:lnTo>
                  <a:pt x="3635113" y="5350298"/>
                </a:lnTo>
                <a:lnTo>
                  <a:pt x="3675284" y="5329025"/>
                </a:lnTo>
                <a:lnTo>
                  <a:pt x="3715134" y="5307235"/>
                </a:lnTo>
                <a:lnTo>
                  <a:pt x="3754660" y="5284931"/>
                </a:lnTo>
                <a:lnTo>
                  <a:pt x="3793856" y="5262120"/>
                </a:lnTo>
                <a:lnTo>
                  <a:pt x="3832718" y="5238804"/>
                </a:lnTo>
                <a:lnTo>
                  <a:pt x="3871241" y="5214989"/>
                </a:lnTo>
                <a:lnTo>
                  <a:pt x="3909422" y="5190679"/>
                </a:lnTo>
                <a:lnTo>
                  <a:pt x="3947255" y="5165879"/>
                </a:lnTo>
                <a:lnTo>
                  <a:pt x="3984736" y="5140592"/>
                </a:lnTo>
                <a:lnTo>
                  <a:pt x="4021861" y="5114825"/>
                </a:lnTo>
                <a:lnTo>
                  <a:pt x="4058624" y="5088580"/>
                </a:lnTo>
                <a:lnTo>
                  <a:pt x="4095023" y="5061862"/>
                </a:lnTo>
                <a:lnTo>
                  <a:pt x="4131051" y="5034677"/>
                </a:lnTo>
                <a:lnTo>
                  <a:pt x="4166705" y="5007028"/>
                </a:lnTo>
                <a:lnTo>
                  <a:pt x="4201980" y="4978920"/>
                </a:lnTo>
                <a:lnTo>
                  <a:pt x="4236872" y="4950357"/>
                </a:lnTo>
                <a:lnTo>
                  <a:pt x="4271376" y="4921345"/>
                </a:lnTo>
                <a:lnTo>
                  <a:pt x="4305488" y="4891886"/>
                </a:lnTo>
                <a:lnTo>
                  <a:pt x="4339202" y="4861987"/>
                </a:lnTo>
                <a:lnTo>
                  <a:pt x="4372516" y="4831651"/>
                </a:lnTo>
                <a:lnTo>
                  <a:pt x="4405423" y="4800883"/>
                </a:lnTo>
                <a:lnTo>
                  <a:pt x="4437920" y="4769687"/>
                </a:lnTo>
                <a:lnTo>
                  <a:pt x="4470003" y="4738068"/>
                </a:lnTo>
                <a:lnTo>
                  <a:pt x="4501666" y="4706030"/>
                </a:lnTo>
                <a:lnTo>
                  <a:pt x="4532905" y="4673578"/>
                </a:lnTo>
                <a:lnTo>
                  <a:pt x="4563716" y="4640717"/>
                </a:lnTo>
                <a:lnTo>
                  <a:pt x="4594094" y="4607450"/>
                </a:lnTo>
                <a:lnTo>
                  <a:pt x="4624035" y="4573782"/>
                </a:lnTo>
                <a:lnTo>
                  <a:pt x="4653534" y="4539718"/>
                </a:lnTo>
                <a:lnTo>
                  <a:pt x="4682587" y="4505263"/>
                </a:lnTo>
                <a:lnTo>
                  <a:pt x="4711189" y="4470420"/>
                </a:lnTo>
                <a:lnTo>
                  <a:pt x="4739336" y="4435194"/>
                </a:lnTo>
                <a:lnTo>
                  <a:pt x="4767023" y="4399590"/>
                </a:lnTo>
                <a:lnTo>
                  <a:pt x="4794246" y="4363612"/>
                </a:lnTo>
                <a:lnTo>
                  <a:pt x="4821000" y="4327265"/>
                </a:lnTo>
                <a:lnTo>
                  <a:pt x="4847281" y="4290553"/>
                </a:lnTo>
                <a:lnTo>
                  <a:pt x="4873085" y="4253481"/>
                </a:lnTo>
                <a:lnTo>
                  <a:pt x="4898406" y="4216052"/>
                </a:lnTo>
                <a:lnTo>
                  <a:pt x="4923240" y="4178273"/>
                </a:lnTo>
                <a:lnTo>
                  <a:pt x="4947584" y="4140146"/>
                </a:lnTo>
                <a:lnTo>
                  <a:pt x="4971431" y="4101677"/>
                </a:lnTo>
                <a:lnTo>
                  <a:pt x="4994779" y="4062870"/>
                </a:lnTo>
                <a:lnTo>
                  <a:pt x="5017622" y="4023730"/>
                </a:lnTo>
                <a:lnTo>
                  <a:pt x="5039956" y="3984260"/>
                </a:lnTo>
                <a:lnTo>
                  <a:pt x="5061776" y="3944466"/>
                </a:lnTo>
                <a:lnTo>
                  <a:pt x="5083078" y="3904353"/>
                </a:lnTo>
                <a:lnTo>
                  <a:pt x="5103857" y="3863923"/>
                </a:lnTo>
                <a:lnTo>
                  <a:pt x="5124110" y="3823183"/>
                </a:lnTo>
                <a:lnTo>
                  <a:pt x="5143831" y="3782136"/>
                </a:lnTo>
                <a:lnTo>
                  <a:pt x="5163015" y="3740787"/>
                </a:lnTo>
                <a:lnTo>
                  <a:pt x="5181659" y="3699140"/>
                </a:lnTo>
                <a:lnTo>
                  <a:pt x="5199759" y="3657201"/>
                </a:lnTo>
                <a:lnTo>
                  <a:pt x="5217308" y="3614972"/>
                </a:lnTo>
                <a:lnTo>
                  <a:pt x="5234304" y="3572460"/>
                </a:lnTo>
                <a:lnTo>
                  <a:pt x="5250741" y="3529668"/>
                </a:lnTo>
                <a:lnTo>
                  <a:pt x="5266615" y="3486601"/>
                </a:lnTo>
                <a:lnTo>
                  <a:pt x="5281921" y="3443263"/>
                </a:lnTo>
                <a:lnTo>
                  <a:pt x="5296656" y="3399659"/>
                </a:lnTo>
                <a:lnTo>
                  <a:pt x="5310814" y="3355794"/>
                </a:lnTo>
                <a:lnTo>
                  <a:pt x="5324391" y="3311671"/>
                </a:lnTo>
                <a:lnTo>
                  <a:pt x="5337382" y="3267295"/>
                </a:lnTo>
                <a:lnTo>
                  <a:pt x="5349784" y="3222672"/>
                </a:lnTo>
                <a:lnTo>
                  <a:pt x="5361591" y="3177804"/>
                </a:lnTo>
                <a:lnTo>
                  <a:pt x="5372799" y="3132697"/>
                </a:lnTo>
                <a:lnTo>
                  <a:pt x="5383404" y="3087356"/>
                </a:lnTo>
                <a:lnTo>
                  <a:pt x="5393401" y="3041784"/>
                </a:lnTo>
                <a:lnTo>
                  <a:pt x="5402785" y="2995987"/>
                </a:lnTo>
                <a:lnTo>
                  <a:pt x="5411553" y="2949968"/>
                </a:lnTo>
                <a:lnTo>
                  <a:pt x="5419699" y="2903732"/>
                </a:lnTo>
                <a:lnTo>
                  <a:pt x="5427219" y="2857284"/>
                </a:lnTo>
                <a:lnTo>
                  <a:pt x="5434109" y="2810628"/>
                </a:lnTo>
                <a:lnTo>
                  <a:pt x="5440364" y="2763769"/>
                </a:lnTo>
                <a:lnTo>
                  <a:pt x="5445980" y="2716711"/>
                </a:lnTo>
                <a:lnTo>
                  <a:pt x="5450952" y="2669458"/>
                </a:lnTo>
                <a:lnTo>
                  <a:pt x="5455275" y="2622016"/>
                </a:lnTo>
                <a:lnTo>
                  <a:pt x="5458946" y="2574388"/>
                </a:lnTo>
                <a:lnTo>
                  <a:pt x="5461959" y="2526579"/>
                </a:lnTo>
                <a:lnTo>
                  <a:pt x="5464311" y="2478594"/>
                </a:lnTo>
                <a:lnTo>
                  <a:pt x="5465996" y="2430437"/>
                </a:lnTo>
                <a:lnTo>
                  <a:pt x="5467010" y="2382112"/>
                </a:lnTo>
                <a:lnTo>
                  <a:pt x="5467350" y="2333625"/>
                </a:lnTo>
                <a:lnTo>
                  <a:pt x="5467010" y="2285137"/>
                </a:lnTo>
                <a:lnTo>
                  <a:pt x="5465996" y="2236812"/>
                </a:lnTo>
                <a:lnTo>
                  <a:pt x="5464311" y="2188655"/>
                </a:lnTo>
                <a:lnTo>
                  <a:pt x="5461959" y="2140670"/>
                </a:lnTo>
                <a:lnTo>
                  <a:pt x="5458946" y="2092861"/>
                </a:lnTo>
                <a:lnTo>
                  <a:pt x="5455275" y="2045233"/>
                </a:lnTo>
                <a:lnTo>
                  <a:pt x="5450952" y="1997791"/>
                </a:lnTo>
                <a:lnTo>
                  <a:pt x="5445980" y="1950538"/>
                </a:lnTo>
                <a:lnTo>
                  <a:pt x="5440364" y="1903480"/>
                </a:lnTo>
                <a:lnTo>
                  <a:pt x="5434109" y="1856621"/>
                </a:lnTo>
                <a:lnTo>
                  <a:pt x="5427219" y="1809965"/>
                </a:lnTo>
                <a:lnTo>
                  <a:pt x="5419699" y="1763517"/>
                </a:lnTo>
                <a:lnTo>
                  <a:pt x="5411553" y="1717281"/>
                </a:lnTo>
                <a:lnTo>
                  <a:pt x="5402785" y="1671262"/>
                </a:lnTo>
                <a:lnTo>
                  <a:pt x="5393401" y="1625465"/>
                </a:lnTo>
                <a:lnTo>
                  <a:pt x="5383404" y="1579893"/>
                </a:lnTo>
                <a:lnTo>
                  <a:pt x="5372799" y="1534552"/>
                </a:lnTo>
                <a:lnTo>
                  <a:pt x="5361591" y="1489445"/>
                </a:lnTo>
                <a:lnTo>
                  <a:pt x="5349784" y="1444577"/>
                </a:lnTo>
                <a:lnTo>
                  <a:pt x="5337382" y="1399954"/>
                </a:lnTo>
                <a:lnTo>
                  <a:pt x="5324391" y="1355578"/>
                </a:lnTo>
                <a:lnTo>
                  <a:pt x="5310814" y="1311455"/>
                </a:lnTo>
                <a:lnTo>
                  <a:pt x="5296656" y="1267590"/>
                </a:lnTo>
                <a:lnTo>
                  <a:pt x="5281921" y="1223986"/>
                </a:lnTo>
                <a:lnTo>
                  <a:pt x="5266615" y="1180648"/>
                </a:lnTo>
                <a:lnTo>
                  <a:pt x="5250741" y="1137581"/>
                </a:lnTo>
                <a:lnTo>
                  <a:pt x="5234304" y="1094789"/>
                </a:lnTo>
                <a:lnTo>
                  <a:pt x="5217308" y="1052277"/>
                </a:lnTo>
                <a:lnTo>
                  <a:pt x="5199759" y="1010048"/>
                </a:lnTo>
                <a:lnTo>
                  <a:pt x="5181659" y="968109"/>
                </a:lnTo>
                <a:lnTo>
                  <a:pt x="5163015" y="926462"/>
                </a:lnTo>
                <a:lnTo>
                  <a:pt x="5143831" y="885113"/>
                </a:lnTo>
                <a:lnTo>
                  <a:pt x="5124110" y="844066"/>
                </a:lnTo>
                <a:lnTo>
                  <a:pt x="5103857" y="803326"/>
                </a:lnTo>
                <a:lnTo>
                  <a:pt x="5083078" y="762896"/>
                </a:lnTo>
                <a:lnTo>
                  <a:pt x="5061776" y="722783"/>
                </a:lnTo>
                <a:lnTo>
                  <a:pt x="5039956" y="682989"/>
                </a:lnTo>
                <a:lnTo>
                  <a:pt x="5017622" y="643519"/>
                </a:lnTo>
                <a:lnTo>
                  <a:pt x="4994779" y="604379"/>
                </a:lnTo>
                <a:lnTo>
                  <a:pt x="4971431" y="565572"/>
                </a:lnTo>
                <a:lnTo>
                  <a:pt x="4947584" y="527103"/>
                </a:lnTo>
                <a:lnTo>
                  <a:pt x="4923240" y="488976"/>
                </a:lnTo>
                <a:lnTo>
                  <a:pt x="4898406" y="451197"/>
                </a:lnTo>
                <a:lnTo>
                  <a:pt x="4873085" y="413768"/>
                </a:lnTo>
                <a:lnTo>
                  <a:pt x="4847281" y="376696"/>
                </a:lnTo>
                <a:lnTo>
                  <a:pt x="4821000" y="339984"/>
                </a:lnTo>
                <a:lnTo>
                  <a:pt x="4794246" y="303637"/>
                </a:lnTo>
                <a:lnTo>
                  <a:pt x="4767023" y="267659"/>
                </a:lnTo>
                <a:lnTo>
                  <a:pt x="4739336" y="232055"/>
                </a:lnTo>
                <a:lnTo>
                  <a:pt x="4711189" y="196829"/>
                </a:lnTo>
                <a:lnTo>
                  <a:pt x="4682587" y="161986"/>
                </a:lnTo>
                <a:lnTo>
                  <a:pt x="4653534" y="127531"/>
                </a:lnTo>
                <a:lnTo>
                  <a:pt x="4624035" y="93467"/>
                </a:lnTo>
                <a:lnTo>
                  <a:pt x="4594094" y="59799"/>
                </a:lnTo>
                <a:lnTo>
                  <a:pt x="4563716" y="26532"/>
                </a:lnTo>
                <a:lnTo>
                  <a:pt x="4538839" y="0"/>
                </a:lnTo>
                <a:close/>
              </a:path>
            </a:pathLst>
          </a:custGeom>
          <a:solidFill>
            <a:srgbClr val="797B7B">
              <a:alpha val="784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667625" y="8372475"/>
            <a:ext cx="10144125" cy="1400175"/>
          </a:xfrm>
          <a:custGeom>
            <a:avLst/>
            <a:gdLst/>
            <a:ahLst/>
            <a:cxnLst/>
            <a:rect l="l" t="t" r="r" b="b"/>
            <a:pathLst>
              <a:path w="10144125" h="1400175">
                <a:moveTo>
                  <a:pt x="10038842" y="0"/>
                </a:moveTo>
                <a:lnTo>
                  <a:pt x="105282" y="0"/>
                </a:lnTo>
                <a:lnTo>
                  <a:pt x="84635" y="2033"/>
                </a:lnTo>
                <a:lnTo>
                  <a:pt x="46864" y="17627"/>
                </a:lnTo>
                <a:lnTo>
                  <a:pt x="17680" y="46716"/>
                </a:lnTo>
                <a:lnTo>
                  <a:pt x="2035" y="84347"/>
                </a:lnTo>
                <a:lnTo>
                  <a:pt x="0" y="104901"/>
                </a:lnTo>
                <a:lnTo>
                  <a:pt x="0" y="1295311"/>
                </a:lnTo>
                <a:lnTo>
                  <a:pt x="8000" y="1335441"/>
                </a:lnTo>
                <a:lnTo>
                  <a:pt x="30860" y="1369466"/>
                </a:lnTo>
                <a:lnTo>
                  <a:pt x="64976" y="1392193"/>
                </a:lnTo>
                <a:lnTo>
                  <a:pt x="105282" y="1400175"/>
                </a:lnTo>
                <a:lnTo>
                  <a:pt x="10038842" y="1400175"/>
                </a:lnTo>
                <a:lnTo>
                  <a:pt x="10079148" y="1392193"/>
                </a:lnTo>
                <a:lnTo>
                  <a:pt x="10113264" y="1369466"/>
                </a:lnTo>
                <a:lnTo>
                  <a:pt x="10136124" y="1335441"/>
                </a:lnTo>
                <a:lnTo>
                  <a:pt x="10144125" y="1295311"/>
                </a:lnTo>
                <a:lnTo>
                  <a:pt x="10144125" y="104901"/>
                </a:lnTo>
                <a:lnTo>
                  <a:pt x="10136123" y="64769"/>
                </a:lnTo>
                <a:lnTo>
                  <a:pt x="10113264" y="30733"/>
                </a:lnTo>
                <a:lnTo>
                  <a:pt x="10079148" y="7985"/>
                </a:lnTo>
                <a:lnTo>
                  <a:pt x="10038842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7667625" y="6743700"/>
            <a:ext cx="10144125" cy="1438275"/>
          </a:xfrm>
          <a:custGeom>
            <a:avLst/>
            <a:gdLst/>
            <a:ahLst/>
            <a:cxnLst/>
            <a:rect l="l" t="t" r="r" b="b"/>
            <a:pathLst>
              <a:path w="10144125" h="1438275">
                <a:moveTo>
                  <a:pt x="10038842" y="0"/>
                </a:moveTo>
                <a:lnTo>
                  <a:pt x="105282" y="0"/>
                </a:lnTo>
                <a:lnTo>
                  <a:pt x="84635" y="2055"/>
                </a:lnTo>
                <a:lnTo>
                  <a:pt x="46864" y="17787"/>
                </a:lnTo>
                <a:lnTo>
                  <a:pt x="17680" y="47087"/>
                </a:lnTo>
                <a:lnTo>
                  <a:pt x="2035" y="85048"/>
                </a:lnTo>
                <a:lnTo>
                  <a:pt x="0" y="105790"/>
                </a:lnTo>
                <a:lnTo>
                  <a:pt x="0" y="1332483"/>
                </a:lnTo>
                <a:lnTo>
                  <a:pt x="8000" y="1372981"/>
                </a:lnTo>
                <a:lnTo>
                  <a:pt x="30860" y="1407287"/>
                </a:lnTo>
                <a:lnTo>
                  <a:pt x="64976" y="1430210"/>
                </a:lnTo>
                <a:lnTo>
                  <a:pt x="105282" y="1438275"/>
                </a:lnTo>
                <a:lnTo>
                  <a:pt x="10038842" y="1438275"/>
                </a:lnTo>
                <a:lnTo>
                  <a:pt x="10079148" y="1430210"/>
                </a:lnTo>
                <a:lnTo>
                  <a:pt x="10113264" y="1407287"/>
                </a:lnTo>
                <a:lnTo>
                  <a:pt x="10136124" y="1372981"/>
                </a:lnTo>
                <a:lnTo>
                  <a:pt x="10144125" y="1332483"/>
                </a:lnTo>
                <a:lnTo>
                  <a:pt x="10144125" y="105790"/>
                </a:lnTo>
                <a:lnTo>
                  <a:pt x="10136123" y="65293"/>
                </a:lnTo>
                <a:lnTo>
                  <a:pt x="10113264" y="30987"/>
                </a:lnTo>
                <a:lnTo>
                  <a:pt x="10079148" y="8064"/>
                </a:lnTo>
                <a:lnTo>
                  <a:pt x="10038842" y="0"/>
                </a:lnTo>
                <a:close/>
              </a:path>
            </a:pathLst>
          </a:custGeom>
          <a:solidFill>
            <a:srgbClr val="2D2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625" y="266700"/>
            <a:ext cx="6896100" cy="955357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645781" y="76072"/>
            <a:ext cx="10441305" cy="20967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50" spc="-1410"/>
              <a:t>MODEL</a:t>
            </a:r>
            <a:r>
              <a:rPr dirty="0" sz="13550" spc="-910"/>
              <a:t> </a:t>
            </a:r>
            <a:r>
              <a:rPr dirty="0" sz="13550" spc="-1625"/>
              <a:t>BUILDING</a:t>
            </a:r>
            <a:endParaRPr sz="13550"/>
          </a:p>
        </p:txBody>
      </p: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marL="12700" marR="5080">
              <a:lnSpc>
                <a:spcPct val="85500"/>
              </a:lnSpc>
              <a:spcBef>
                <a:spcPts val="550"/>
              </a:spcBef>
            </a:pPr>
            <a:r>
              <a:rPr dirty="0" spc="100"/>
              <a:t>A</a:t>
            </a:r>
            <a:r>
              <a:rPr dirty="0" spc="-114"/>
              <a:t> </a:t>
            </a:r>
            <a:r>
              <a:rPr dirty="0"/>
              <a:t>Linear</a:t>
            </a:r>
            <a:r>
              <a:rPr dirty="0" spc="-80"/>
              <a:t> </a:t>
            </a:r>
            <a:r>
              <a:rPr dirty="0"/>
              <a:t>Regression</a:t>
            </a:r>
            <a:r>
              <a:rPr dirty="0" spc="-85"/>
              <a:t> </a:t>
            </a:r>
            <a:r>
              <a:rPr dirty="0" spc="85"/>
              <a:t>model</a:t>
            </a:r>
            <a:r>
              <a:rPr dirty="0" spc="-40"/>
              <a:t> </a:t>
            </a:r>
            <a:r>
              <a:rPr dirty="0"/>
              <a:t>was</a:t>
            </a:r>
            <a:r>
              <a:rPr dirty="0" spc="-155"/>
              <a:t> </a:t>
            </a:r>
            <a:r>
              <a:rPr dirty="0"/>
              <a:t>selected</a:t>
            </a:r>
            <a:r>
              <a:rPr dirty="0" spc="-85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 spc="60"/>
              <a:t>predict</a:t>
            </a:r>
            <a:r>
              <a:rPr dirty="0" spc="-90"/>
              <a:t> </a:t>
            </a:r>
            <a:r>
              <a:rPr dirty="0" spc="-10"/>
              <a:t>electricity </a:t>
            </a:r>
            <a:r>
              <a:rPr dirty="0" spc="85"/>
              <a:t>consumption</a:t>
            </a:r>
            <a:r>
              <a:rPr dirty="0" spc="-15"/>
              <a:t> </a:t>
            </a:r>
            <a:r>
              <a:rPr dirty="0"/>
              <a:t>based</a:t>
            </a:r>
            <a:r>
              <a:rPr dirty="0" spc="-95"/>
              <a:t> </a:t>
            </a:r>
            <a:r>
              <a:rPr dirty="0" spc="100"/>
              <a:t>on</a:t>
            </a:r>
            <a:r>
              <a:rPr dirty="0" spc="-95"/>
              <a:t> </a:t>
            </a:r>
            <a:r>
              <a:rPr dirty="0"/>
              <a:t>temperature,</a:t>
            </a:r>
            <a:r>
              <a:rPr dirty="0" spc="-60"/>
              <a:t> </a:t>
            </a:r>
            <a:r>
              <a:rPr dirty="0"/>
              <a:t>humidity,</a:t>
            </a:r>
            <a:r>
              <a:rPr dirty="0" spc="-65"/>
              <a:t> </a:t>
            </a:r>
            <a:r>
              <a:rPr dirty="0" spc="65"/>
              <a:t>and </a:t>
            </a:r>
            <a:r>
              <a:rPr dirty="0" spc="55"/>
              <a:t>appliance</a:t>
            </a:r>
            <a:r>
              <a:rPr dirty="0" spc="-150"/>
              <a:t> </a:t>
            </a:r>
            <a:r>
              <a:rPr dirty="0" spc="-10"/>
              <a:t>usage.</a:t>
            </a:r>
          </a:p>
          <a:p>
            <a:pPr>
              <a:lnSpc>
                <a:spcPct val="100000"/>
              </a:lnSpc>
              <a:spcBef>
                <a:spcPts val="1505"/>
              </a:spcBef>
            </a:pPr>
          </a:p>
          <a:p>
            <a:pPr marL="170180" marR="675640">
              <a:lnSpc>
                <a:spcPct val="85500"/>
              </a:lnSpc>
              <a:spcBef>
                <a:spcPts val="5"/>
              </a:spcBef>
            </a:pPr>
            <a:r>
              <a:rPr dirty="0" spc="100"/>
              <a:t>A</a:t>
            </a:r>
            <a:r>
              <a:rPr dirty="0" spc="-170"/>
              <a:t> </a:t>
            </a:r>
            <a:r>
              <a:rPr dirty="0" spc="75"/>
              <a:t>Pipeline</a:t>
            </a:r>
            <a:r>
              <a:rPr dirty="0" spc="-195"/>
              <a:t> </a:t>
            </a:r>
            <a:r>
              <a:rPr dirty="0"/>
              <a:t>was</a:t>
            </a:r>
            <a:r>
              <a:rPr dirty="0" spc="-130"/>
              <a:t> </a:t>
            </a:r>
            <a:r>
              <a:rPr dirty="0"/>
              <a:t>created</a:t>
            </a:r>
            <a:r>
              <a:rPr dirty="0" spc="-145"/>
              <a:t> </a:t>
            </a:r>
            <a:r>
              <a:rPr dirty="0" spc="55"/>
              <a:t>that</a:t>
            </a:r>
            <a:r>
              <a:rPr dirty="0" spc="-150"/>
              <a:t> </a:t>
            </a:r>
            <a:r>
              <a:rPr dirty="0" spc="75"/>
              <a:t>combines</a:t>
            </a:r>
            <a:r>
              <a:rPr dirty="0" spc="-125"/>
              <a:t> </a:t>
            </a:r>
            <a:r>
              <a:rPr dirty="0" spc="-10"/>
              <a:t>preprocessing </a:t>
            </a:r>
            <a:r>
              <a:rPr dirty="0" spc="-35"/>
              <a:t>(StandardScaler)</a:t>
            </a:r>
            <a:r>
              <a:rPr dirty="0" spc="-165"/>
              <a:t> </a:t>
            </a:r>
            <a:r>
              <a:rPr dirty="0" spc="85"/>
              <a:t>and</a:t>
            </a:r>
            <a:r>
              <a:rPr dirty="0" spc="-204"/>
              <a:t> </a:t>
            </a:r>
            <a:r>
              <a:rPr dirty="0" spc="65"/>
              <a:t>the</a:t>
            </a:r>
            <a:r>
              <a:rPr dirty="0" spc="-160"/>
              <a:t> </a:t>
            </a:r>
            <a:r>
              <a:rPr dirty="0"/>
              <a:t>regression</a:t>
            </a:r>
            <a:r>
              <a:rPr dirty="0" spc="-204"/>
              <a:t> </a:t>
            </a:r>
            <a:r>
              <a:rPr dirty="0" spc="100"/>
              <a:t>model</a:t>
            </a:r>
            <a:r>
              <a:rPr dirty="0" spc="-235"/>
              <a:t> </a:t>
            </a:r>
            <a:r>
              <a:rPr dirty="0" spc="55"/>
              <a:t>into</a:t>
            </a:r>
            <a:r>
              <a:rPr dirty="0" spc="-225"/>
              <a:t> </a:t>
            </a:r>
            <a:r>
              <a:rPr dirty="0"/>
              <a:t>a</a:t>
            </a:r>
            <a:r>
              <a:rPr dirty="0" spc="-140"/>
              <a:t> </a:t>
            </a:r>
            <a:r>
              <a:rPr dirty="0" spc="-10"/>
              <a:t>single </a:t>
            </a:r>
            <a:r>
              <a:rPr dirty="0"/>
              <a:t>structured</a:t>
            </a:r>
            <a:r>
              <a:rPr dirty="0" spc="185"/>
              <a:t> </a:t>
            </a:r>
            <a:r>
              <a:rPr dirty="0" spc="-10"/>
              <a:t>workflow.</a:t>
            </a:r>
          </a:p>
          <a:p>
            <a:pPr marL="115570">
              <a:lnSpc>
                <a:spcPts val="2705"/>
              </a:lnSpc>
              <a:spcBef>
                <a:spcPts val="2745"/>
              </a:spcBef>
            </a:pPr>
            <a:r>
              <a:rPr dirty="0"/>
              <a:t>The</a:t>
            </a:r>
            <a:r>
              <a:rPr dirty="0" spc="-155"/>
              <a:t> </a:t>
            </a:r>
            <a:r>
              <a:rPr dirty="0"/>
              <a:t>dataset</a:t>
            </a:r>
            <a:r>
              <a:rPr dirty="0" spc="-15"/>
              <a:t> </a:t>
            </a:r>
            <a:r>
              <a:rPr dirty="0"/>
              <a:t>was</a:t>
            </a:r>
            <a:r>
              <a:rPr dirty="0" spc="-80"/>
              <a:t> </a:t>
            </a:r>
            <a:r>
              <a:rPr dirty="0"/>
              <a:t>split</a:t>
            </a:r>
            <a:r>
              <a:rPr dirty="0" spc="-20"/>
              <a:t> </a:t>
            </a:r>
            <a:r>
              <a:rPr dirty="0"/>
              <a:t>into</a:t>
            </a:r>
            <a:r>
              <a:rPr dirty="0" spc="-45"/>
              <a:t> </a:t>
            </a:r>
            <a:r>
              <a:rPr dirty="0" spc="-190"/>
              <a:t>80%</a:t>
            </a:r>
            <a:r>
              <a:rPr dirty="0" spc="-105"/>
              <a:t> </a:t>
            </a:r>
            <a:r>
              <a:rPr dirty="0"/>
              <a:t>training</a:t>
            </a:r>
            <a:r>
              <a:rPr dirty="0" spc="-35"/>
              <a:t> </a:t>
            </a:r>
            <a:r>
              <a:rPr dirty="0" spc="90"/>
              <a:t>and</a:t>
            </a:r>
            <a:r>
              <a:rPr dirty="0" spc="-105"/>
              <a:t> </a:t>
            </a:r>
            <a:r>
              <a:rPr dirty="0" spc="-240"/>
              <a:t>20%</a:t>
            </a:r>
            <a:r>
              <a:rPr dirty="0" spc="-105"/>
              <a:t> </a:t>
            </a:r>
            <a:r>
              <a:rPr dirty="0"/>
              <a:t>testing</a:t>
            </a:r>
            <a:r>
              <a:rPr dirty="0" spc="-40"/>
              <a:t> </a:t>
            </a:r>
            <a:r>
              <a:rPr dirty="0" spc="-25"/>
              <a:t>to</a:t>
            </a:r>
          </a:p>
          <a:p>
            <a:pPr marL="115570">
              <a:lnSpc>
                <a:spcPts val="2705"/>
              </a:lnSpc>
            </a:pPr>
            <a:r>
              <a:rPr dirty="0"/>
              <a:t>ensure</a:t>
            </a:r>
            <a:r>
              <a:rPr dirty="0" spc="-30"/>
              <a:t> </a:t>
            </a:r>
            <a:r>
              <a:rPr dirty="0"/>
              <a:t>proper</a:t>
            </a:r>
            <a:r>
              <a:rPr dirty="0" spc="-50"/>
              <a:t> </a:t>
            </a:r>
            <a:r>
              <a:rPr dirty="0" spc="95"/>
              <a:t>model</a:t>
            </a:r>
            <a:r>
              <a:rPr dirty="0" spc="-114"/>
              <a:t> </a:t>
            </a:r>
            <a:r>
              <a:rPr dirty="0" spc="-10"/>
              <a:t>validation.</a:t>
            </a:r>
          </a:p>
          <a:p>
            <a:pPr>
              <a:lnSpc>
                <a:spcPct val="100000"/>
              </a:lnSpc>
              <a:spcBef>
                <a:spcPts val="2640"/>
              </a:spcBef>
            </a:pPr>
          </a:p>
          <a:p>
            <a:pPr marL="12700" marR="299085">
              <a:lnSpc>
                <a:spcPct val="85500"/>
              </a:lnSpc>
            </a:pPr>
            <a:r>
              <a:rPr dirty="0"/>
              <a:t>The</a:t>
            </a:r>
            <a:r>
              <a:rPr dirty="0" spc="-140"/>
              <a:t> </a:t>
            </a:r>
            <a:r>
              <a:rPr dirty="0" spc="100"/>
              <a:t>model</a:t>
            </a:r>
            <a:r>
              <a:rPr dirty="0" spc="-135"/>
              <a:t> </a:t>
            </a:r>
            <a:r>
              <a:rPr dirty="0"/>
              <a:t>was</a:t>
            </a:r>
            <a:r>
              <a:rPr dirty="0" spc="-80"/>
              <a:t> </a:t>
            </a:r>
            <a:r>
              <a:rPr dirty="0"/>
              <a:t>trained </a:t>
            </a:r>
            <a:r>
              <a:rPr dirty="0" spc="60"/>
              <a:t>on</a:t>
            </a:r>
            <a:r>
              <a:rPr dirty="0" spc="-5"/>
              <a:t> </a:t>
            </a:r>
            <a:r>
              <a:rPr dirty="0" spc="65"/>
              <a:t>the</a:t>
            </a:r>
            <a:r>
              <a:rPr dirty="0" spc="-140"/>
              <a:t> </a:t>
            </a:r>
            <a:r>
              <a:rPr dirty="0"/>
              <a:t>processed</a:t>
            </a:r>
            <a:r>
              <a:rPr dirty="0" spc="-90"/>
              <a:t> </a:t>
            </a:r>
            <a:r>
              <a:rPr dirty="0" spc="-40"/>
              <a:t>data,</a:t>
            </a:r>
            <a:r>
              <a:rPr dirty="0" spc="-65"/>
              <a:t> </a:t>
            </a:r>
            <a:r>
              <a:rPr dirty="0"/>
              <a:t>learning</a:t>
            </a:r>
            <a:r>
              <a:rPr dirty="0" spc="-35"/>
              <a:t> </a:t>
            </a:r>
            <a:r>
              <a:rPr dirty="0" spc="40"/>
              <a:t>the </a:t>
            </a:r>
            <a:r>
              <a:rPr dirty="0"/>
              <a:t>relationships</a:t>
            </a:r>
            <a:r>
              <a:rPr dirty="0" spc="-135"/>
              <a:t> </a:t>
            </a:r>
            <a:r>
              <a:rPr dirty="0" spc="80"/>
              <a:t>between</a:t>
            </a:r>
            <a:r>
              <a:rPr dirty="0" spc="-70"/>
              <a:t> </a:t>
            </a:r>
            <a:r>
              <a:rPr dirty="0" spc="80"/>
              <a:t>input</a:t>
            </a:r>
            <a:r>
              <a:rPr dirty="0" spc="-155"/>
              <a:t> </a:t>
            </a:r>
            <a:r>
              <a:rPr dirty="0"/>
              <a:t>features</a:t>
            </a:r>
            <a:r>
              <a:rPr dirty="0" spc="-125"/>
              <a:t> </a:t>
            </a:r>
            <a:r>
              <a:rPr dirty="0" spc="90"/>
              <a:t>and</a:t>
            </a:r>
            <a:r>
              <a:rPr dirty="0" spc="-155"/>
              <a:t> </a:t>
            </a:r>
            <a:r>
              <a:rPr dirty="0" spc="-10"/>
              <a:t>electricity </a:t>
            </a:r>
            <a:r>
              <a:rPr dirty="0" spc="40"/>
              <a:t>consumption.</a:t>
            </a:r>
          </a:p>
          <a:p>
            <a:pPr>
              <a:lnSpc>
                <a:spcPct val="100000"/>
              </a:lnSpc>
              <a:spcBef>
                <a:spcPts val="2540"/>
              </a:spcBef>
            </a:pPr>
          </a:p>
          <a:p>
            <a:pPr algn="just" marL="12700" marR="716280">
              <a:lnSpc>
                <a:spcPct val="85500"/>
              </a:lnSpc>
            </a:pPr>
            <a:r>
              <a:rPr dirty="0"/>
              <a:t>After</a:t>
            </a:r>
            <a:r>
              <a:rPr dirty="0" spc="-170"/>
              <a:t> </a:t>
            </a:r>
            <a:r>
              <a:rPr dirty="0"/>
              <a:t>training,</a:t>
            </a:r>
            <a:r>
              <a:rPr dirty="0" spc="-140"/>
              <a:t> </a:t>
            </a:r>
            <a:r>
              <a:rPr dirty="0" spc="45"/>
              <a:t>the</a:t>
            </a:r>
            <a:r>
              <a:rPr dirty="0" spc="-215"/>
              <a:t> </a:t>
            </a:r>
            <a:r>
              <a:rPr dirty="0" spc="90"/>
              <a:t>model</a:t>
            </a:r>
            <a:r>
              <a:rPr dirty="0" spc="-204"/>
              <a:t> </a:t>
            </a:r>
            <a:r>
              <a:rPr dirty="0" spc="60"/>
              <a:t>generated</a:t>
            </a:r>
            <a:r>
              <a:rPr dirty="0" spc="-170"/>
              <a:t> </a:t>
            </a:r>
            <a:r>
              <a:rPr dirty="0" spc="40"/>
              <a:t>predictions</a:t>
            </a:r>
            <a:r>
              <a:rPr dirty="0" spc="-215"/>
              <a:t> </a:t>
            </a:r>
            <a:r>
              <a:rPr dirty="0" spc="85"/>
              <a:t>and</a:t>
            </a:r>
            <a:r>
              <a:rPr dirty="0" spc="-95"/>
              <a:t> </a:t>
            </a:r>
            <a:r>
              <a:rPr dirty="0" spc="-25"/>
              <a:t>was </a:t>
            </a:r>
            <a:r>
              <a:rPr dirty="0"/>
              <a:t>evaluated</a:t>
            </a:r>
            <a:r>
              <a:rPr dirty="0" spc="-190"/>
              <a:t> </a:t>
            </a:r>
            <a:r>
              <a:rPr dirty="0" spc="55"/>
              <a:t>using</a:t>
            </a:r>
            <a:r>
              <a:rPr dirty="0" spc="-150"/>
              <a:t> </a:t>
            </a:r>
            <a:r>
              <a:rPr dirty="0" spc="100"/>
              <a:t>Mean</a:t>
            </a:r>
            <a:r>
              <a:rPr dirty="0" spc="-130"/>
              <a:t> </a:t>
            </a:r>
            <a:r>
              <a:rPr dirty="0"/>
              <a:t>Squared</a:t>
            </a:r>
            <a:r>
              <a:rPr dirty="0" spc="-40"/>
              <a:t> </a:t>
            </a:r>
            <a:r>
              <a:rPr dirty="0" spc="-20"/>
              <a:t>Error</a:t>
            </a:r>
            <a:r>
              <a:rPr dirty="0" spc="-114"/>
              <a:t> </a:t>
            </a:r>
            <a:r>
              <a:rPr dirty="0" spc="-95"/>
              <a:t>(MSE)</a:t>
            </a:r>
            <a:r>
              <a:rPr dirty="0" spc="-85"/>
              <a:t> </a:t>
            </a:r>
            <a:r>
              <a:rPr dirty="0" spc="85"/>
              <a:t>and</a:t>
            </a:r>
            <a:r>
              <a:rPr dirty="0" spc="-125"/>
              <a:t> </a:t>
            </a:r>
            <a:r>
              <a:rPr dirty="0" spc="-170"/>
              <a:t>R²</a:t>
            </a:r>
            <a:r>
              <a:rPr dirty="0" spc="-45"/>
              <a:t> </a:t>
            </a:r>
            <a:r>
              <a:rPr dirty="0" spc="-10"/>
              <a:t>Score </a:t>
            </a:r>
            <a:r>
              <a:rPr dirty="0" spc="65"/>
              <a:t>to</a:t>
            </a:r>
            <a:r>
              <a:rPr dirty="0" spc="-105"/>
              <a:t> </a:t>
            </a:r>
            <a:r>
              <a:rPr dirty="0"/>
              <a:t>measure</a:t>
            </a:r>
            <a:r>
              <a:rPr dirty="0" spc="-125"/>
              <a:t> </a:t>
            </a:r>
            <a:r>
              <a:rPr dirty="0" spc="-10"/>
              <a:t>accuracy.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87575" y="-1"/>
              <a:ext cx="3400425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9944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87575" y="-1"/>
              <a:ext cx="3400425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1450"/>
              <a:ext cx="18288000" cy="8829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2025-11-30T17:20:34Z</dcterms:created>
  <dcterms:modified xsi:type="dcterms:W3CDTF">2025-11-30T17:20:34Z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2025-11-30T00:00:00Z</vt:filetime>
  </property>
  <property fmtid="{D5CDD505-2E9C-101B-9397-08002B2CF9AE}" pid="3" name="LastSaved">
    <vt:filetime>2025-11-30T00:00:00Z</vt:filetime>
  </property>
</Properties>
</file>